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Average"/>
      <p:regular r:id="rId7"/>
    </p:embeddedFont>
    <p:embeddedFont>
      <p:font typeface="Oswald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swa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Average-regular.fntdata"/><Relationship Id="rId8" Type="http://schemas.openxmlformats.org/officeDocument/2006/relationships/font" Target="fonts/Oswa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Our Solution For Plastic Pollution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Eco Squad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2679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Our Action Plan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44634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Eco Squad developed an action plan that will help our community in reducing plastic water bottle waste.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 Our team installed water bottle filling station and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8775" y="226850"/>
            <a:ext cx="3893775" cy="2920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