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AE20F3EF-5A88-44F9-B425-5D87C48D5FD1}">
  <a:tblStyle styleId="{AE20F3EF-5A88-44F9-B425-5D87C48D5FD1}"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599" cy="897599"/>
          </a:xfrm>
          <a:prstGeom prst="rtTriangle">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8246400" y="4245875"/>
            <a:ext cx="897599" cy="897599"/>
          </a:xfrm>
          <a:prstGeom prst="round1Rect">
            <a:avLst>
              <a:gd fmla="val 16667" name="adj"/>
            </a:avLst>
          </a:prstGeom>
          <a:solidFill>
            <a:schemeClr val="lt1">
              <a:alpha val="68080"/>
            </a:schemeClr>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90525" y="1819275"/>
            <a:ext cx="8222100" cy="933599"/>
          </a:xfrm>
          <a:prstGeom prst="rect">
            <a:avLst/>
          </a:prstGeom>
        </p:spPr>
        <p:txBody>
          <a:bodyPr anchorCtr="0" anchor="b"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13" name="Shape 13"/>
          <p:cNvSpPr txBox="1"/>
          <p:nvPr>
            <p:ph idx="1" type="subTitle"/>
          </p:nvPr>
        </p:nvSpPr>
        <p:spPr>
          <a:xfrm>
            <a:off x="390525" y="2789130"/>
            <a:ext cx="8222100" cy="432899"/>
          </a:xfrm>
          <a:prstGeom prst="rect">
            <a:avLst/>
          </a:prstGeom>
        </p:spPr>
        <p:txBody>
          <a:bodyPr anchorCtr="0" anchor="t" bIns="91425" lIns="91425" rIns="91425" tIns="91425"/>
          <a:lstStyle>
            <a:lvl1pPr lvl="0" rtl="0">
              <a:lnSpc>
                <a:spcPct val="100000"/>
              </a:lnSpc>
              <a:spcBef>
                <a:spcPts val="0"/>
              </a:spcBef>
              <a:spcAft>
                <a:spcPts val="0"/>
              </a:spcAft>
              <a:buClr>
                <a:schemeClr val="lt1"/>
              </a:buClr>
              <a:buNone/>
              <a:defRPr>
                <a:solidFill>
                  <a:schemeClr val="lt1"/>
                </a:solidFill>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tIns="91425"/>
          <a:lstStyle>
            <a:lvl1pPr lvl="0" rtl="0" algn="ctr">
              <a:spcBef>
                <a:spcPts val="0"/>
              </a:spcBef>
              <a:buClr>
                <a:schemeClr val="dk2"/>
              </a:buClr>
              <a:buSzPct val="100000"/>
              <a:defRPr sz="12000">
                <a:solidFill>
                  <a:schemeClr val="dk2"/>
                </a:solidFill>
              </a:defRPr>
            </a:lvl1pPr>
            <a:lvl2pPr lvl="1" rtl="0" algn="ctr">
              <a:spcBef>
                <a:spcPts val="0"/>
              </a:spcBef>
              <a:buClr>
                <a:schemeClr val="dk2"/>
              </a:buClr>
              <a:buSzPct val="100000"/>
              <a:defRPr sz="12000">
                <a:solidFill>
                  <a:schemeClr val="dk2"/>
                </a:solidFill>
              </a:defRPr>
            </a:lvl2pPr>
            <a:lvl3pPr lvl="2" rtl="0" algn="ctr">
              <a:spcBef>
                <a:spcPts val="0"/>
              </a:spcBef>
              <a:buClr>
                <a:schemeClr val="dk2"/>
              </a:buClr>
              <a:buSzPct val="100000"/>
              <a:defRPr sz="12000">
                <a:solidFill>
                  <a:schemeClr val="dk2"/>
                </a:solidFill>
              </a:defRPr>
            </a:lvl3pPr>
            <a:lvl4pPr lvl="3" rtl="0" algn="ctr">
              <a:spcBef>
                <a:spcPts val="0"/>
              </a:spcBef>
              <a:buClr>
                <a:schemeClr val="dk2"/>
              </a:buClr>
              <a:buSzPct val="100000"/>
              <a:defRPr sz="12000">
                <a:solidFill>
                  <a:schemeClr val="dk2"/>
                </a:solidFill>
              </a:defRPr>
            </a:lvl4pPr>
            <a:lvl5pPr lvl="4" rtl="0" algn="ctr">
              <a:spcBef>
                <a:spcPts val="0"/>
              </a:spcBef>
              <a:buClr>
                <a:schemeClr val="dk2"/>
              </a:buClr>
              <a:buSzPct val="100000"/>
              <a:defRPr sz="12000">
                <a:solidFill>
                  <a:schemeClr val="dk2"/>
                </a:solidFill>
              </a:defRPr>
            </a:lvl5pPr>
            <a:lvl6pPr lvl="5" rtl="0" algn="ctr">
              <a:spcBef>
                <a:spcPts val="0"/>
              </a:spcBef>
              <a:buClr>
                <a:schemeClr val="dk2"/>
              </a:buClr>
              <a:buSzPct val="100000"/>
              <a:defRPr sz="12000">
                <a:solidFill>
                  <a:schemeClr val="dk2"/>
                </a:solidFill>
              </a:defRPr>
            </a:lvl6pPr>
            <a:lvl7pPr lvl="6" rtl="0" algn="ctr">
              <a:spcBef>
                <a:spcPts val="0"/>
              </a:spcBef>
              <a:buClr>
                <a:schemeClr val="dk2"/>
              </a:buClr>
              <a:buSzPct val="100000"/>
              <a:defRPr sz="12000">
                <a:solidFill>
                  <a:schemeClr val="dk2"/>
                </a:solidFill>
              </a:defRPr>
            </a:lvl7pPr>
            <a:lvl8pPr lvl="7" rtl="0" algn="ctr">
              <a:spcBef>
                <a:spcPts val="0"/>
              </a:spcBef>
              <a:buClr>
                <a:schemeClr val="dk2"/>
              </a:buClr>
              <a:buSzPct val="100000"/>
              <a:defRPr sz="12000">
                <a:solidFill>
                  <a:schemeClr val="dk2"/>
                </a:solidFill>
              </a:defRPr>
            </a:lvl8pPr>
            <a:lvl9pPr lvl="8" rtl="0"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60" name="Shape 60"/>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799"/>
          </a:xfrm>
          <a:prstGeom prst="rect">
            <a:avLst/>
          </a:prstGeom>
        </p:spPr>
        <p:txBody>
          <a:bodyPr anchorCtr="0" anchor="ctr" bIns="91425" lIns="91425" rIns="91425" tIns="91425"/>
          <a:lstStyle>
            <a:lvl1pPr lvl="0" rtl="0">
              <a:spcBef>
                <a:spcPts val="0"/>
              </a:spcBef>
              <a:buSzPct val="100000"/>
              <a:defRPr sz="4200"/>
            </a:lvl1pPr>
            <a:lvl2pPr lvl="1" rtl="0">
              <a:spcBef>
                <a:spcPts val="0"/>
              </a:spcBef>
              <a:buSzPct val="100000"/>
              <a:defRPr sz="4200"/>
            </a:lvl2pPr>
            <a:lvl3pPr lvl="2" rtl="0">
              <a:spcBef>
                <a:spcPts val="0"/>
              </a:spcBef>
              <a:buSzPct val="100000"/>
              <a:defRPr sz="4200"/>
            </a:lvl3pPr>
            <a:lvl4pPr lvl="3" rtl="0">
              <a:spcBef>
                <a:spcPts val="0"/>
              </a:spcBef>
              <a:buSzPct val="100000"/>
              <a:defRPr sz="4200"/>
            </a:lvl4pPr>
            <a:lvl5pPr lvl="4" rtl="0">
              <a:spcBef>
                <a:spcPts val="0"/>
              </a:spcBef>
              <a:buSzPct val="100000"/>
              <a:defRPr sz="4200"/>
            </a:lvl5pPr>
            <a:lvl6pPr lvl="5" rtl="0">
              <a:spcBef>
                <a:spcPts val="0"/>
              </a:spcBef>
              <a:buSzPct val="100000"/>
              <a:defRPr sz="4200"/>
            </a:lvl6pPr>
            <a:lvl7pPr lvl="6" rtl="0">
              <a:spcBef>
                <a:spcPts val="0"/>
              </a:spcBef>
              <a:buSzPct val="100000"/>
              <a:defRPr sz="4200"/>
            </a:lvl7pPr>
            <a:lvl8pPr lvl="7" rtl="0">
              <a:spcBef>
                <a:spcPts val="0"/>
              </a:spcBef>
              <a:buSzPct val="100000"/>
              <a:defRPr sz="4200"/>
            </a:lvl8pPr>
            <a:lvl9pPr lvl="8" rtl="0">
              <a:spcBef>
                <a:spcPts val="0"/>
              </a:spcBef>
              <a:buSzPct val="100000"/>
              <a:defRPr sz="4200"/>
            </a:lvl9pPr>
          </a:lstStyle>
          <a:p/>
        </p:txBody>
      </p:sp>
      <p:sp>
        <p:nvSpPr>
          <p:cNvPr id="17" name="Shape 17"/>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5999"/>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471900" y="738725"/>
            <a:ext cx="8222100" cy="767699"/>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 name="Shape 23"/>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5999"/>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471900" y="738725"/>
            <a:ext cx="8222100" cy="767699"/>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 name="Shape 28"/>
          <p:cNvSpPr txBox="1"/>
          <p:nvPr>
            <p:ph idx="1" type="body"/>
          </p:nvPr>
        </p:nvSpPr>
        <p:spPr>
          <a:xfrm>
            <a:off x="471900" y="1919075"/>
            <a:ext cx="3999899" cy="27102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9" name="Shape 29"/>
          <p:cNvSpPr txBox="1"/>
          <p:nvPr>
            <p:ph idx="2" type="body"/>
          </p:nvPr>
        </p:nvSpPr>
        <p:spPr>
          <a:xfrm>
            <a:off x="4694250" y="1919075"/>
            <a:ext cx="3999899" cy="27102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0" name="Shape 30"/>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399"/>
            <a:ext cx="9144000" cy="44871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98250" y="16350"/>
            <a:ext cx="8826599" cy="602700"/>
          </a:xfrm>
          <a:prstGeom prst="rect">
            <a:avLst/>
          </a:prstGeom>
        </p:spPr>
        <p:txBody>
          <a:bodyPr anchorCtr="0" anchor="ctr" bIns="91425" lIns="91425" rIns="91425"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p:txBody>
      </p:sp>
      <p:sp>
        <p:nvSpPr>
          <p:cNvPr id="35" name="Shape 35"/>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499"/>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8" name="Shape 38"/>
          <p:cNvSpPr/>
          <p:nvPr/>
        </p:nvSpPr>
        <p:spPr>
          <a:xfrm rot="-5400000">
            <a:off x="759150" y="2517450"/>
            <a:ext cx="5143499"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226077" y="357800"/>
            <a:ext cx="2807999" cy="953399"/>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40" name="Shape 40"/>
          <p:cNvSpPr txBox="1"/>
          <p:nvPr>
            <p:ph idx="1" type="body"/>
          </p:nvPr>
        </p:nvSpPr>
        <p:spPr>
          <a:xfrm>
            <a:off x="226075" y="1465800"/>
            <a:ext cx="2807999" cy="3163499"/>
          </a:xfrm>
          <a:prstGeom prst="rect">
            <a:avLst/>
          </a:prstGeom>
        </p:spPr>
        <p:txBody>
          <a:bodyPr anchorCtr="0" anchor="t" bIns="91425" lIns="91425" rIns="91425" tIns="91425"/>
          <a:lstStyle>
            <a:lvl1pPr lvl="0" rtl="0">
              <a:spcBef>
                <a:spcPts val="0"/>
              </a:spcBef>
              <a:buClr>
                <a:schemeClr val="lt1"/>
              </a:buClr>
              <a:buSzPct val="100000"/>
              <a:defRPr sz="1200">
                <a:solidFill>
                  <a:schemeClr val="lt1"/>
                </a:solidFill>
              </a:defRPr>
            </a:lvl1pPr>
            <a:lvl2pPr lvl="1" rtl="0">
              <a:spcBef>
                <a:spcPts val="0"/>
              </a:spcBef>
              <a:buClr>
                <a:schemeClr val="lt1"/>
              </a:buClr>
              <a:buSzPct val="100000"/>
              <a:defRPr sz="1200">
                <a:solidFill>
                  <a:schemeClr val="lt1"/>
                </a:solidFill>
              </a:defRPr>
            </a:lvl2pPr>
            <a:lvl3pPr lvl="2" rtl="0">
              <a:spcBef>
                <a:spcPts val="0"/>
              </a:spcBef>
              <a:buClr>
                <a:schemeClr val="lt1"/>
              </a:buClr>
              <a:buSzPct val="100000"/>
              <a:defRPr sz="1200">
                <a:solidFill>
                  <a:schemeClr val="lt1"/>
                </a:solidFill>
              </a:defRPr>
            </a:lvl3pPr>
            <a:lvl4pPr lvl="3" rtl="0">
              <a:spcBef>
                <a:spcPts val="0"/>
              </a:spcBef>
              <a:buClr>
                <a:schemeClr val="lt1"/>
              </a:buClr>
              <a:buSzPct val="100000"/>
              <a:defRPr sz="1200">
                <a:solidFill>
                  <a:schemeClr val="lt1"/>
                </a:solidFill>
              </a:defRPr>
            </a:lvl4pPr>
            <a:lvl5pPr lvl="4" rtl="0">
              <a:spcBef>
                <a:spcPts val="0"/>
              </a:spcBef>
              <a:buClr>
                <a:schemeClr val="lt1"/>
              </a:buClr>
              <a:buSzPct val="100000"/>
              <a:defRPr sz="1200">
                <a:solidFill>
                  <a:schemeClr val="lt1"/>
                </a:solidFill>
              </a:defRPr>
            </a:lvl5pPr>
            <a:lvl6pPr lvl="5" rtl="0">
              <a:spcBef>
                <a:spcPts val="0"/>
              </a:spcBef>
              <a:buClr>
                <a:schemeClr val="lt1"/>
              </a:buClr>
              <a:buSzPct val="100000"/>
              <a:defRPr sz="1200">
                <a:solidFill>
                  <a:schemeClr val="lt1"/>
                </a:solidFill>
              </a:defRPr>
            </a:lvl6pPr>
            <a:lvl7pPr lvl="6" rtl="0">
              <a:spcBef>
                <a:spcPts val="0"/>
              </a:spcBef>
              <a:buClr>
                <a:schemeClr val="lt1"/>
              </a:buClr>
              <a:buSzPct val="100000"/>
              <a:defRPr sz="1200">
                <a:solidFill>
                  <a:schemeClr val="lt1"/>
                </a:solidFill>
              </a:defRPr>
            </a:lvl7pPr>
            <a:lvl8pPr lvl="7" rtl="0">
              <a:spcBef>
                <a:spcPts val="0"/>
              </a:spcBef>
              <a:buClr>
                <a:schemeClr val="lt1"/>
              </a:buClr>
              <a:buSzPct val="100000"/>
              <a:defRPr sz="1200">
                <a:solidFill>
                  <a:schemeClr val="lt1"/>
                </a:solidFill>
              </a:defRPr>
            </a:lvl8pPr>
            <a:lvl9pPr lvl="8" rtl="0">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tIns="91425"/>
          <a:lstStyle>
            <a:lvl1pPr lvl="0" rtl="0">
              <a:spcBef>
                <a:spcPts val="0"/>
              </a:spcBef>
              <a:buSzPct val="100000"/>
              <a:defRPr sz="6000"/>
            </a:lvl1pPr>
            <a:lvl2pPr lvl="1" rtl="0">
              <a:spcBef>
                <a:spcPts val="0"/>
              </a:spcBef>
              <a:buSzPct val="100000"/>
              <a:defRPr sz="6000"/>
            </a:lvl2pPr>
            <a:lvl3pPr lvl="2" rtl="0">
              <a:spcBef>
                <a:spcPts val="0"/>
              </a:spcBef>
              <a:buSzPct val="100000"/>
              <a:defRPr sz="6000"/>
            </a:lvl3pPr>
            <a:lvl4pPr lvl="3" rtl="0">
              <a:spcBef>
                <a:spcPts val="0"/>
              </a:spcBef>
              <a:buSzPct val="100000"/>
              <a:defRPr sz="6000"/>
            </a:lvl4pPr>
            <a:lvl5pPr lvl="4" rtl="0">
              <a:spcBef>
                <a:spcPts val="0"/>
              </a:spcBef>
              <a:buSzPct val="100000"/>
              <a:defRPr sz="6000"/>
            </a:lvl5pPr>
            <a:lvl6pPr lvl="5" rtl="0">
              <a:spcBef>
                <a:spcPts val="0"/>
              </a:spcBef>
              <a:buSzPct val="100000"/>
              <a:defRPr sz="6000"/>
            </a:lvl6pPr>
            <a:lvl7pPr lvl="6" rtl="0">
              <a:spcBef>
                <a:spcPts val="0"/>
              </a:spcBef>
              <a:buSzPct val="100000"/>
              <a:defRPr sz="6000"/>
            </a:lvl7pPr>
            <a:lvl8pPr lvl="7" rtl="0">
              <a:spcBef>
                <a:spcPts val="0"/>
              </a:spcBef>
              <a:buSzPct val="100000"/>
              <a:defRPr sz="6000"/>
            </a:lvl8pPr>
            <a:lvl9pPr lvl="8" rtl="0">
              <a:spcBef>
                <a:spcPts val="0"/>
              </a:spcBef>
              <a:buSzPct val="100000"/>
              <a:defRPr sz="6000"/>
            </a:lvl9pPr>
          </a:lstStyle>
          <a:p/>
        </p:txBody>
      </p:sp>
      <p:sp>
        <p:nvSpPr>
          <p:cNvPr id="44" name="Shape 44"/>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499"/>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47" name="Shape 47"/>
          <p:cNvSpPr/>
          <p:nvPr/>
        </p:nvSpPr>
        <p:spPr>
          <a:xfrm rot="5400000">
            <a:off x="1946424"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48" name="Shape 48"/>
          <p:cNvSpPr txBox="1"/>
          <p:nvPr>
            <p:ph type="title"/>
          </p:nvPr>
        </p:nvSpPr>
        <p:spPr>
          <a:xfrm>
            <a:off x="265500" y="1233175"/>
            <a:ext cx="4045199" cy="1482300"/>
          </a:xfrm>
          <a:prstGeom prst="rect">
            <a:avLst/>
          </a:prstGeom>
        </p:spPr>
        <p:txBody>
          <a:bodyPr anchorCtr="0" anchor="b" bIns="91425" lIns="91425" rIns="91425" tIns="91425"/>
          <a:lstStyle>
            <a:lvl1pPr lvl="0" rtl="0" algn="ctr">
              <a:spcBef>
                <a:spcPts val="0"/>
              </a:spcBef>
              <a:buClr>
                <a:schemeClr val="dk2"/>
              </a:buClr>
              <a:buSzPct val="100000"/>
              <a:defRPr sz="4200">
                <a:solidFill>
                  <a:schemeClr val="dk2"/>
                </a:solidFill>
              </a:defRPr>
            </a:lvl1pPr>
            <a:lvl2pPr lvl="1" rtl="0" algn="ctr">
              <a:spcBef>
                <a:spcPts val="0"/>
              </a:spcBef>
              <a:buClr>
                <a:schemeClr val="dk2"/>
              </a:buClr>
              <a:buSzPct val="100000"/>
              <a:defRPr sz="4200">
                <a:solidFill>
                  <a:schemeClr val="dk2"/>
                </a:solidFill>
              </a:defRPr>
            </a:lvl2pPr>
            <a:lvl3pPr lvl="2" rtl="0" algn="ctr">
              <a:spcBef>
                <a:spcPts val="0"/>
              </a:spcBef>
              <a:buClr>
                <a:schemeClr val="dk2"/>
              </a:buClr>
              <a:buSzPct val="100000"/>
              <a:defRPr sz="4200">
                <a:solidFill>
                  <a:schemeClr val="dk2"/>
                </a:solidFill>
              </a:defRPr>
            </a:lvl3pPr>
            <a:lvl4pPr lvl="3" rtl="0" algn="ctr">
              <a:spcBef>
                <a:spcPts val="0"/>
              </a:spcBef>
              <a:buClr>
                <a:schemeClr val="dk2"/>
              </a:buClr>
              <a:buSzPct val="100000"/>
              <a:defRPr sz="4200">
                <a:solidFill>
                  <a:schemeClr val="dk2"/>
                </a:solidFill>
              </a:defRPr>
            </a:lvl4pPr>
            <a:lvl5pPr lvl="4" rtl="0" algn="ctr">
              <a:spcBef>
                <a:spcPts val="0"/>
              </a:spcBef>
              <a:buClr>
                <a:schemeClr val="dk2"/>
              </a:buClr>
              <a:buSzPct val="100000"/>
              <a:defRPr sz="4200">
                <a:solidFill>
                  <a:schemeClr val="dk2"/>
                </a:solidFill>
              </a:defRPr>
            </a:lvl5pPr>
            <a:lvl6pPr lvl="5" rtl="0" algn="ctr">
              <a:spcBef>
                <a:spcPts val="0"/>
              </a:spcBef>
              <a:buClr>
                <a:schemeClr val="dk2"/>
              </a:buClr>
              <a:buSzPct val="100000"/>
              <a:defRPr sz="4200">
                <a:solidFill>
                  <a:schemeClr val="dk2"/>
                </a:solidFill>
              </a:defRPr>
            </a:lvl6pPr>
            <a:lvl7pPr lvl="6" rtl="0" algn="ctr">
              <a:spcBef>
                <a:spcPts val="0"/>
              </a:spcBef>
              <a:buClr>
                <a:schemeClr val="dk2"/>
              </a:buClr>
              <a:buSzPct val="100000"/>
              <a:defRPr sz="4200">
                <a:solidFill>
                  <a:schemeClr val="dk2"/>
                </a:solidFill>
              </a:defRPr>
            </a:lvl7pPr>
            <a:lvl8pPr lvl="7" rtl="0" algn="ctr">
              <a:spcBef>
                <a:spcPts val="0"/>
              </a:spcBef>
              <a:buClr>
                <a:schemeClr val="dk2"/>
              </a:buClr>
              <a:buSzPct val="100000"/>
              <a:defRPr sz="4200">
                <a:solidFill>
                  <a:schemeClr val="dk2"/>
                </a:solidFill>
              </a:defRPr>
            </a:lvl8pPr>
            <a:lvl9pPr lvl="8" rtl="0"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6"/>
            <a:ext cx="4045199" cy="12351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099"/>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899"/>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0" y="4622724"/>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idx="1" type="body"/>
          </p:nvPr>
        </p:nvSpPr>
        <p:spPr>
          <a:xfrm>
            <a:off x="57150" y="4696825"/>
            <a:ext cx="8381999" cy="446700"/>
          </a:xfrm>
          <a:prstGeom prst="rect">
            <a:avLst/>
          </a:prstGeom>
        </p:spPr>
        <p:txBody>
          <a:bodyPr anchorCtr="0" anchor="ctr" bIns="91425" lIns="91425" rIns="91425" tIns="91425"/>
          <a:lstStyle>
            <a:lvl1pPr lvl="0" rt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699"/>
          </a:xfrm>
          <a:prstGeom prst="rect">
            <a:avLst/>
          </a:prstGeom>
          <a:noFill/>
          <a:ln>
            <a:noFill/>
          </a:ln>
        </p:spPr>
        <p:txBody>
          <a:bodyPr anchorCtr="0" anchor="b" bIns="91425" lIns="91425" rIns="91425" tIns="91425"/>
          <a:lstStyle>
            <a:lvl1pPr lvl="0" rt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rtl="0">
              <a:spcBef>
                <a:spcPts val="0"/>
              </a:spcBef>
              <a:buClr>
                <a:schemeClr val="lt1"/>
              </a:buClr>
              <a:buSzPct val="100000"/>
              <a:buFont typeface="Roboto"/>
              <a:buNone/>
              <a:defRPr sz="3200">
                <a:solidFill>
                  <a:schemeClr val="lt1"/>
                </a:solidFill>
                <a:latin typeface="Roboto"/>
                <a:ea typeface="Roboto"/>
                <a:cs typeface="Roboto"/>
                <a:sym typeface="Roboto"/>
              </a:defRPr>
            </a:lvl2pPr>
            <a:lvl3pPr lvl="2" rtl="0">
              <a:spcBef>
                <a:spcPts val="0"/>
              </a:spcBef>
              <a:buClr>
                <a:schemeClr val="lt1"/>
              </a:buClr>
              <a:buSzPct val="100000"/>
              <a:buFont typeface="Roboto"/>
              <a:buNone/>
              <a:defRPr sz="3200">
                <a:solidFill>
                  <a:schemeClr val="lt1"/>
                </a:solidFill>
                <a:latin typeface="Roboto"/>
                <a:ea typeface="Roboto"/>
                <a:cs typeface="Roboto"/>
                <a:sym typeface="Roboto"/>
              </a:defRPr>
            </a:lvl3pPr>
            <a:lvl4pPr lvl="3" rtl="0">
              <a:spcBef>
                <a:spcPts val="0"/>
              </a:spcBef>
              <a:buClr>
                <a:schemeClr val="lt1"/>
              </a:buClr>
              <a:buSzPct val="100000"/>
              <a:buFont typeface="Roboto"/>
              <a:buNone/>
              <a:defRPr sz="3200">
                <a:solidFill>
                  <a:schemeClr val="lt1"/>
                </a:solidFill>
                <a:latin typeface="Roboto"/>
                <a:ea typeface="Roboto"/>
                <a:cs typeface="Roboto"/>
                <a:sym typeface="Roboto"/>
              </a:defRPr>
            </a:lvl4pPr>
            <a:lvl5pPr lvl="4" rtl="0">
              <a:spcBef>
                <a:spcPts val="0"/>
              </a:spcBef>
              <a:buClr>
                <a:schemeClr val="lt1"/>
              </a:buClr>
              <a:buSzPct val="100000"/>
              <a:buFont typeface="Roboto"/>
              <a:buNone/>
              <a:defRPr sz="3200">
                <a:solidFill>
                  <a:schemeClr val="lt1"/>
                </a:solidFill>
                <a:latin typeface="Roboto"/>
                <a:ea typeface="Roboto"/>
                <a:cs typeface="Roboto"/>
                <a:sym typeface="Roboto"/>
              </a:defRPr>
            </a:lvl5pPr>
            <a:lvl6pPr lvl="5" rtl="0">
              <a:spcBef>
                <a:spcPts val="0"/>
              </a:spcBef>
              <a:buClr>
                <a:schemeClr val="lt1"/>
              </a:buClr>
              <a:buSzPct val="100000"/>
              <a:buFont typeface="Roboto"/>
              <a:buNone/>
              <a:defRPr sz="3200">
                <a:solidFill>
                  <a:schemeClr val="lt1"/>
                </a:solidFill>
                <a:latin typeface="Roboto"/>
                <a:ea typeface="Roboto"/>
                <a:cs typeface="Roboto"/>
                <a:sym typeface="Roboto"/>
              </a:defRPr>
            </a:lvl6pPr>
            <a:lvl7pPr lvl="6" rtl="0">
              <a:spcBef>
                <a:spcPts val="0"/>
              </a:spcBef>
              <a:buClr>
                <a:schemeClr val="lt1"/>
              </a:buClr>
              <a:buSzPct val="100000"/>
              <a:buFont typeface="Roboto"/>
              <a:buNone/>
              <a:defRPr sz="3200">
                <a:solidFill>
                  <a:schemeClr val="lt1"/>
                </a:solidFill>
                <a:latin typeface="Roboto"/>
                <a:ea typeface="Roboto"/>
                <a:cs typeface="Roboto"/>
                <a:sym typeface="Roboto"/>
              </a:defRPr>
            </a:lvl7pPr>
            <a:lvl8pPr lvl="7" rtl="0">
              <a:spcBef>
                <a:spcPts val="0"/>
              </a:spcBef>
              <a:buClr>
                <a:schemeClr val="lt1"/>
              </a:buClr>
              <a:buSzPct val="100000"/>
              <a:buFont typeface="Roboto"/>
              <a:buNone/>
              <a:defRPr sz="3200">
                <a:solidFill>
                  <a:schemeClr val="lt1"/>
                </a:solidFill>
                <a:latin typeface="Roboto"/>
                <a:ea typeface="Roboto"/>
                <a:cs typeface="Roboto"/>
                <a:sym typeface="Roboto"/>
              </a:defRPr>
            </a:lvl8pPr>
            <a:lvl9pPr lvl="8" rtl="0">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699"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0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09.jpg"/><Relationship Id="rId4" Type="http://schemas.openxmlformats.org/officeDocument/2006/relationships/image" Target="../media/image04.jpg"/><Relationship Id="rId9" Type="http://schemas.openxmlformats.org/officeDocument/2006/relationships/image" Target="../media/image01.jpg"/><Relationship Id="rId5" Type="http://schemas.openxmlformats.org/officeDocument/2006/relationships/image" Target="../media/image07.jpg"/><Relationship Id="rId6" Type="http://schemas.openxmlformats.org/officeDocument/2006/relationships/image" Target="../media/image03.jpg"/><Relationship Id="rId7" Type="http://schemas.openxmlformats.org/officeDocument/2006/relationships/image" Target="../media/image02.jpg"/><Relationship Id="rId8" Type="http://schemas.openxmlformats.org/officeDocument/2006/relationships/image" Target="../media/image0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0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ctrTitle"/>
          </p:nvPr>
        </p:nvSpPr>
        <p:spPr>
          <a:xfrm>
            <a:off x="1627925" y="1855525"/>
            <a:ext cx="4326600" cy="933600"/>
          </a:xfrm>
          <a:prstGeom prst="rect">
            <a:avLst/>
          </a:prstGeom>
        </p:spPr>
        <p:txBody>
          <a:bodyPr anchorCtr="0" anchor="b" bIns="91425" lIns="91425" rIns="91425" tIns="91425">
            <a:noAutofit/>
          </a:bodyPr>
          <a:lstStyle/>
          <a:p>
            <a:pPr lvl="0" rtl="0">
              <a:spcBef>
                <a:spcPts val="0"/>
              </a:spcBef>
              <a:buNone/>
            </a:pPr>
            <a:r>
              <a:rPr lang="en"/>
              <a:t>The Eco Squad</a:t>
            </a:r>
          </a:p>
        </p:txBody>
      </p:sp>
      <p:sp>
        <p:nvSpPr>
          <p:cNvPr id="68" name="Shape 68"/>
          <p:cNvSpPr txBox="1"/>
          <p:nvPr>
            <p:ph idx="1" type="subTitle"/>
          </p:nvPr>
        </p:nvSpPr>
        <p:spPr>
          <a:xfrm>
            <a:off x="1752125" y="2789125"/>
            <a:ext cx="5162100" cy="432900"/>
          </a:xfrm>
          <a:prstGeom prst="rect">
            <a:avLst/>
          </a:prstGeom>
        </p:spPr>
        <p:txBody>
          <a:bodyPr anchorCtr="0" anchor="t" bIns="91425" lIns="91425" rIns="91425" tIns="91425">
            <a:noAutofit/>
          </a:bodyPr>
          <a:lstStyle/>
          <a:p>
            <a:pPr lvl="0" rtl="0">
              <a:spcBef>
                <a:spcPts val="0"/>
              </a:spcBef>
              <a:buNone/>
            </a:pPr>
            <a:r>
              <a:rPr lang="en"/>
              <a:t>Nature is beautiful, lets keep it that way, together.</a:t>
            </a:r>
          </a:p>
        </p:txBody>
      </p:sp>
      <p:pic>
        <p:nvPicPr>
          <p:cNvPr descr="unnamed.png" id="69" name="Shape 69"/>
          <p:cNvPicPr preferRelativeResize="0"/>
          <p:nvPr/>
        </p:nvPicPr>
        <p:blipFill>
          <a:blip r:embed="rId3">
            <a:alphaModFix/>
          </a:blip>
          <a:stretch>
            <a:fillRect/>
          </a:stretch>
        </p:blipFill>
        <p:spPr>
          <a:xfrm>
            <a:off x="5954520" y="1232445"/>
            <a:ext cx="1507599" cy="15076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pic>
        <p:nvPicPr>
          <p:cNvPr descr="Plastic Has Become Part Of Earth's Geology.jpg" id="183" name="Shape 183"/>
          <p:cNvPicPr preferRelativeResize="0"/>
          <p:nvPr/>
        </p:nvPicPr>
        <p:blipFill rotWithShape="1">
          <a:blip r:embed="rId3">
            <a:alphaModFix/>
          </a:blip>
          <a:srcRect b="199" l="0" r="0" t="199"/>
          <a:stretch/>
        </p:blipFill>
        <p:spPr>
          <a:xfrm>
            <a:off x="-30675" y="0"/>
            <a:ext cx="9174675" cy="5143502"/>
          </a:xfrm>
          <a:prstGeom prst="rect">
            <a:avLst/>
          </a:prstGeom>
          <a:noFill/>
          <a:ln>
            <a:noFill/>
          </a:ln>
        </p:spPr>
      </p:pic>
      <p:sp>
        <p:nvSpPr>
          <p:cNvPr id="184" name="Shape 184"/>
          <p:cNvSpPr txBox="1"/>
          <p:nvPr>
            <p:ph type="title"/>
          </p:nvPr>
        </p:nvSpPr>
        <p:spPr>
          <a:xfrm>
            <a:off x="139550" y="81125"/>
            <a:ext cx="4439100" cy="4090800"/>
          </a:xfrm>
          <a:prstGeom prst="rect">
            <a:avLst/>
          </a:prstGeom>
        </p:spPr>
        <p:txBody>
          <a:bodyPr anchorCtr="0" anchor="ctr" bIns="91425" lIns="91425" rIns="91425" tIns="91425">
            <a:noAutofit/>
          </a:bodyPr>
          <a:lstStyle/>
          <a:p>
            <a:pPr lvl="0" rtl="0">
              <a:spcBef>
                <a:spcPts val="0"/>
              </a:spcBef>
              <a:spcAft>
                <a:spcPts val="1000"/>
              </a:spcAft>
              <a:buNone/>
            </a:pPr>
            <a:r>
              <a:rPr lang="en" sz="3000"/>
              <a:t>Why now?</a:t>
            </a:r>
          </a:p>
          <a:p>
            <a:pPr lvl="0" rtl="0">
              <a:spcBef>
                <a:spcPts val="0"/>
              </a:spcBef>
              <a:spcAft>
                <a:spcPts val="1000"/>
              </a:spcAft>
              <a:buNone/>
            </a:pPr>
            <a:r>
              <a:rPr lang="en" sz="1200"/>
              <a:t>50 billion plastic water bottles are used yearly, and out of that only 23% are recycled. This means that over $1 billion worth of plastic is wasted every year. Making enough water bottles to fill the demands of the US takes over 17 million barrels of oil annually, without including the oil used in transportation. Thats enough to power 1.3 million cars for a year. </a:t>
            </a:r>
          </a:p>
        </p:txBody>
      </p:sp>
      <p:sp>
        <p:nvSpPr>
          <p:cNvPr id="185" name="Shape 185"/>
          <p:cNvSpPr/>
          <p:nvPr/>
        </p:nvSpPr>
        <p:spPr>
          <a:xfrm>
            <a:off x="5212393" y="864519"/>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86" name="Shape 186"/>
          <p:cNvSpPr/>
          <p:nvPr/>
        </p:nvSpPr>
        <p:spPr>
          <a:xfrm>
            <a:off x="5549484" y="864519"/>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87" name="Shape 187"/>
          <p:cNvSpPr/>
          <p:nvPr/>
        </p:nvSpPr>
        <p:spPr>
          <a:xfrm>
            <a:off x="5886575" y="864519"/>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88" name="Shape 188"/>
          <p:cNvSpPr/>
          <p:nvPr/>
        </p:nvSpPr>
        <p:spPr>
          <a:xfrm>
            <a:off x="6223662" y="864519"/>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89" name="Shape 189"/>
          <p:cNvSpPr/>
          <p:nvPr/>
        </p:nvSpPr>
        <p:spPr>
          <a:xfrm>
            <a:off x="6560753" y="864519"/>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90" name="Shape 190"/>
          <p:cNvSpPr/>
          <p:nvPr/>
        </p:nvSpPr>
        <p:spPr>
          <a:xfrm>
            <a:off x="6897843" y="864519"/>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91" name="Shape 191"/>
          <p:cNvSpPr/>
          <p:nvPr/>
        </p:nvSpPr>
        <p:spPr>
          <a:xfrm>
            <a:off x="7234932" y="864519"/>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92" name="Shape 192"/>
          <p:cNvSpPr/>
          <p:nvPr/>
        </p:nvSpPr>
        <p:spPr>
          <a:xfrm>
            <a:off x="7572022" y="864519"/>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93" name="Shape 193"/>
          <p:cNvSpPr/>
          <p:nvPr/>
        </p:nvSpPr>
        <p:spPr>
          <a:xfrm>
            <a:off x="7909113" y="864519"/>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94" name="Shape 194"/>
          <p:cNvSpPr/>
          <p:nvPr/>
        </p:nvSpPr>
        <p:spPr>
          <a:xfrm>
            <a:off x="8246200" y="864519"/>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95" name="Shape 195"/>
          <p:cNvSpPr/>
          <p:nvPr/>
        </p:nvSpPr>
        <p:spPr>
          <a:xfrm>
            <a:off x="5212393" y="1201608"/>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96" name="Shape 196"/>
          <p:cNvSpPr/>
          <p:nvPr/>
        </p:nvSpPr>
        <p:spPr>
          <a:xfrm>
            <a:off x="5549484" y="1201608"/>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97" name="Shape 197"/>
          <p:cNvSpPr/>
          <p:nvPr/>
        </p:nvSpPr>
        <p:spPr>
          <a:xfrm>
            <a:off x="5886575" y="1201621"/>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98" name="Shape 198"/>
          <p:cNvSpPr/>
          <p:nvPr/>
        </p:nvSpPr>
        <p:spPr>
          <a:xfrm>
            <a:off x="6223662" y="1201608"/>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99" name="Shape 199"/>
          <p:cNvSpPr/>
          <p:nvPr/>
        </p:nvSpPr>
        <p:spPr>
          <a:xfrm>
            <a:off x="6560753" y="1201608"/>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200" name="Shape 200"/>
          <p:cNvSpPr/>
          <p:nvPr/>
        </p:nvSpPr>
        <p:spPr>
          <a:xfrm>
            <a:off x="6897843" y="1201608"/>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201" name="Shape 201"/>
          <p:cNvSpPr/>
          <p:nvPr/>
        </p:nvSpPr>
        <p:spPr>
          <a:xfrm>
            <a:off x="7234932" y="1201608"/>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202" name="Shape 202"/>
          <p:cNvSpPr/>
          <p:nvPr/>
        </p:nvSpPr>
        <p:spPr>
          <a:xfrm>
            <a:off x="7572022" y="1201608"/>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203" name="Shape 203"/>
          <p:cNvSpPr/>
          <p:nvPr/>
        </p:nvSpPr>
        <p:spPr>
          <a:xfrm>
            <a:off x="7909113" y="1201608"/>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204" name="Shape 204"/>
          <p:cNvSpPr/>
          <p:nvPr/>
        </p:nvSpPr>
        <p:spPr>
          <a:xfrm>
            <a:off x="8246200" y="1201608"/>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205" name="Shape 205"/>
          <p:cNvSpPr/>
          <p:nvPr/>
        </p:nvSpPr>
        <p:spPr>
          <a:xfrm>
            <a:off x="5212393" y="1538699"/>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206" name="Shape 206"/>
          <p:cNvSpPr/>
          <p:nvPr/>
        </p:nvSpPr>
        <p:spPr>
          <a:xfrm>
            <a:off x="5549484" y="1538699"/>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207" name="Shape 207"/>
          <p:cNvSpPr/>
          <p:nvPr/>
        </p:nvSpPr>
        <p:spPr>
          <a:xfrm>
            <a:off x="5886575" y="1538699"/>
            <a:ext cx="273600" cy="273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208" name="Shape 208"/>
          <p:cNvSpPr/>
          <p:nvPr/>
        </p:nvSpPr>
        <p:spPr>
          <a:xfrm>
            <a:off x="6223662" y="1538699"/>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09" name="Shape 209"/>
          <p:cNvSpPr/>
          <p:nvPr/>
        </p:nvSpPr>
        <p:spPr>
          <a:xfrm>
            <a:off x="6560753" y="1538699"/>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10" name="Shape 210"/>
          <p:cNvSpPr/>
          <p:nvPr/>
        </p:nvSpPr>
        <p:spPr>
          <a:xfrm>
            <a:off x="6897843" y="1538699"/>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11" name="Shape 211"/>
          <p:cNvSpPr/>
          <p:nvPr/>
        </p:nvSpPr>
        <p:spPr>
          <a:xfrm>
            <a:off x="7234932" y="1538699"/>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12" name="Shape 212"/>
          <p:cNvSpPr/>
          <p:nvPr/>
        </p:nvSpPr>
        <p:spPr>
          <a:xfrm>
            <a:off x="7572022" y="1538699"/>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13" name="Shape 213"/>
          <p:cNvSpPr/>
          <p:nvPr/>
        </p:nvSpPr>
        <p:spPr>
          <a:xfrm>
            <a:off x="7909113" y="1538699"/>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14" name="Shape 214"/>
          <p:cNvSpPr/>
          <p:nvPr/>
        </p:nvSpPr>
        <p:spPr>
          <a:xfrm>
            <a:off x="8246200" y="1538699"/>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15" name="Shape 215"/>
          <p:cNvSpPr/>
          <p:nvPr/>
        </p:nvSpPr>
        <p:spPr>
          <a:xfrm>
            <a:off x="5212393" y="187578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16" name="Shape 216"/>
          <p:cNvSpPr/>
          <p:nvPr/>
        </p:nvSpPr>
        <p:spPr>
          <a:xfrm>
            <a:off x="5549484" y="187578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17" name="Shape 217"/>
          <p:cNvSpPr/>
          <p:nvPr/>
        </p:nvSpPr>
        <p:spPr>
          <a:xfrm>
            <a:off x="5886575" y="187578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18" name="Shape 218"/>
          <p:cNvSpPr/>
          <p:nvPr/>
        </p:nvSpPr>
        <p:spPr>
          <a:xfrm>
            <a:off x="6223662" y="187578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19" name="Shape 219"/>
          <p:cNvSpPr/>
          <p:nvPr/>
        </p:nvSpPr>
        <p:spPr>
          <a:xfrm>
            <a:off x="6560753" y="187578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0" name="Shape 220"/>
          <p:cNvSpPr/>
          <p:nvPr/>
        </p:nvSpPr>
        <p:spPr>
          <a:xfrm>
            <a:off x="6897843" y="187578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1" name="Shape 221"/>
          <p:cNvSpPr/>
          <p:nvPr/>
        </p:nvSpPr>
        <p:spPr>
          <a:xfrm>
            <a:off x="7234932" y="187578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2" name="Shape 222"/>
          <p:cNvSpPr/>
          <p:nvPr/>
        </p:nvSpPr>
        <p:spPr>
          <a:xfrm>
            <a:off x="7572022" y="187578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3" name="Shape 223"/>
          <p:cNvSpPr/>
          <p:nvPr/>
        </p:nvSpPr>
        <p:spPr>
          <a:xfrm>
            <a:off x="7909113" y="187578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4" name="Shape 224"/>
          <p:cNvSpPr/>
          <p:nvPr/>
        </p:nvSpPr>
        <p:spPr>
          <a:xfrm>
            <a:off x="8246200" y="187578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5" name="Shape 225"/>
          <p:cNvSpPr/>
          <p:nvPr/>
        </p:nvSpPr>
        <p:spPr>
          <a:xfrm>
            <a:off x="5212393" y="221287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6" name="Shape 226"/>
          <p:cNvSpPr/>
          <p:nvPr/>
        </p:nvSpPr>
        <p:spPr>
          <a:xfrm>
            <a:off x="5549484" y="221287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7" name="Shape 227"/>
          <p:cNvSpPr/>
          <p:nvPr/>
        </p:nvSpPr>
        <p:spPr>
          <a:xfrm>
            <a:off x="5886575" y="221287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8" name="Shape 228"/>
          <p:cNvSpPr/>
          <p:nvPr/>
        </p:nvSpPr>
        <p:spPr>
          <a:xfrm>
            <a:off x="6223662" y="221287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9" name="Shape 229"/>
          <p:cNvSpPr/>
          <p:nvPr/>
        </p:nvSpPr>
        <p:spPr>
          <a:xfrm>
            <a:off x="6560753" y="221287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30" name="Shape 230"/>
          <p:cNvSpPr/>
          <p:nvPr/>
        </p:nvSpPr>
        <p:spPr>
          <a:xfrm>
            <a:off x="6897843" y="221287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31" name="Shape 231"/>
          <p:cNvSpPr/>
          <p:nvPr/>
        </p:nvSpPr>
        <p:spPr>
          <a:xfrm>
            <a:off x="7234932" y="221287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32" name="Shape 232"/>
          <p:cNvSpPr/>
          <p:nvPr/>
        </p:nvSpPr>
        <p:spPr>
          <a:xfrm>
            <a:off x="7572022" y="221287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33" name="Shape 233"/>
          <p:cNvSpPr/>
          <p:nvPr/>
        </p:nvSpPr>
        <p:spPr>
          <a:xfrm>
            <a:off x="7909113" y="221287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34" name="Shape 234"/>
          <p:cNvSpPr/>
          <p:nvPr/>
        </p:nvSpPr>
        <p:spPr>
          <a:xfrm>
            <a:off x="8246200" y="221287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35" name="Shape 235"/>
          <p:cNvSpPr/>
          <p:nvPr/>
        </p:nvSpPr>
        <p:spPr>
          <a:xfrm>
            <a:off x="5212393" y="254996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36" name="Shape 236"/>
          <p:cNvSpPr/>
          <p:nvPr/>
        </p:nvSpPr>
        <p:spPr>
          <a:xfrm>
            <a:off x="5549484" y="254996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37" name="Shape 237"/>
          <p:cNvSpPr/>
          <p:nvPr/>
        </p:nvSpPr>
        <p:spPr>
          <a:xfrm>
            <a:off x="5886575" y="254996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38" name="Shape 238"/>
          <p:cNvSpPr/>
          <p:nvPr/>
        </p:nvSpPr>
        <p:spPr>
          <a:xfrm>
            <a:off x="6223662" y="2549968"/>
            <a:ext cx="273600" cy="273600"/>
          </a:xfrm>
          <a:prstGeom prst="rect">
            <a:avLst/>
          </a:prstGeom>
          <a:solidFill>
            <a:srgbClr val="FFFFFF"/>
          </a:solidFill>
          <a:ln>
            <a:noFill/>
          </a:ln>
        </p:spPr>
        <p:txBody>
          <a:bodyPr anchorCtr="0" anchor="ctr" bIns="91425" lIns="91425" rIns="91425" tIns="91425">
            <a:noAutofit/>
          </a:bodyPr>
          <a:lstStyle/>
          <a:p>
            <a:pPr lvl="0" rtl="0">
              <a:spcBef>
                <a:spcPts val="0"/>
              </a:spcBef>
              <a:buNone/>
            </a:pPr>
            <a:r>
              <a:t/>
            </a:r>
            <a:endParaRPr/>
          </a:p>
        </p:txBody>
      </p:sp>
      <p:sp>
        <p:nvSpPr>
          <p:cNvPr id="239" name="Shape 239"/>
          <p:cNvSpPr/>
          <p:nvPr/>
        </p:nvSpPr>
        <p:spPr>
          <a:xfrm>
            <a:off x="6560753" y="254996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40" name="Shape 240"/>
          <p:cNvSpPr/>
          <p:nvPr/>
        </p:nvSpPr>
        <p:spPr>
          <a:xfrm>
            <a:off x="6897843" y="254996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41" name="Shape 241"/>
          <p:cNvSpPr/>
          <p:nvPr/>
        </p:nvSpPr>
        <p:spPr>
          <a:xfrm>
            <a:off x="7234932" y="254996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42" name="Shape 242"/>
          <p:cNvSpPr/>
          <p:nvPr/>
        </p:nvSpPr>
        <p:spPr>
          <a:xfrm>
            <a:off x="7572022" y="254996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43" name="Shape 243"/>
          <p:cNvSpPr/>
          <p:nvPr/>
        </p:nvSpPr>
        <p:spPr>
          <a:xfrm>
            <a:off x="7909113" y="254996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44" name="Shape 244"/>
          <p:cNvSpPr/>
          <p:nvPr/>
        </p:nvSpPr>
        <p:spPr>
          <a:xfrm>
            <a:off x="8246200" y="254996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45" name="Shape 245"/>
          <p:cNvSpPr/>
          <p:nvPr/>
        </p:nvSpPr>
        <p:spPr>
          <a:xfrm>
            <a:off x="5212393" y="288705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46" name="Shape 246"/>
          <p:cNvSpPr/>
          <p:nvPr/>
        </p:nvSpPr>
        <p:spPr>
          <a:xfrm>
            <a:off x="5549484" y="288705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47" name="Shape 247"/>
          <p:cNvSpPr/>
          <p:nvPr/>
        </p:nvSpPr>
        <p:spPr>
          <a:xfrm>
            <a:off x="5886575" y="288705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48" name="Shape 248"/>
          <p:cNvSpPr/>
          <p:nvPr/>
        </p:nvSpPr>
        <p:spPr>
          <a:xfrm>
            <a:off x="6223662" y="288705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49" name="Shape 249"/>
          <p:cNvSpPr/>
          <p:nvPr/>
        </p:nvSpPr>
        <p:spPr>
          <a:xfrm>
            <a:off x="6560753" y="288705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50" name="Shape 250"/>
          <p:cNvSpPr/>
          <p:nvPr/>
        </p:nvSpPr>
        <p:spPr>
          <a:xfrm>
            <a:off x="6897843" y="288705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51" name="Shape 251"/>
          <p:cNvSpPr/>
          <p:nvPr/>
        </p:nvSpPr>
        <p:spPr>
          <a:xfrm>
            <a:off x="7234932" y="288705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52" name="Shape 252"/>
          <p:cNvSpPr/>
          <p:nvPr/>
        </p:nvSpPr>
        <p:spPr>
          <a:xfrm>
            <a:off x="7572022" y="288705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53" name="Shape 253"/>
          <p:cNvSpPr/>
          <p:nvPr/>
        </p:nvSpPr>
        <p:spPr>
          <a:xfrm>
            <a:off x="7909113" y="288705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54" name="Shape 254"/>
          <p:cNvSpPr/>
          <p:nvPr/>
        </p:nvSpPr>
        <p:spPr>
          <a:xfrm>
            <a:off x="8246200" y="288705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55" name="Shape 255"/>
          <p:cNvSpPr/>
          <p:nvPr/>
        </p:nvSpPr>
        <p:spPr>
          <a:xfrm>
            <a:off x="5212393" y="322414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56" name="Shape 256"/>
          <p:cNvSpPr/>
          <p:nvPr/>
        </p:nvSpPr>
        <p:spPr>
          <a:xfrm>
            <a:off x="5549484" y="322414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57" name="Shape 257"/>
          <p:cNvSpPr/>
          <p:nvPr/>
        </p:nvSpPr>
        <p:spPr>
          <a:xfrm>
            <a:off x="5886575" y="322414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58" name="Shape 258"/>
          <p:cNvSpPr/>
          <p:nvPr/>
        </p:nvSpPr>
        <p:spPr>
          <a:xfrm>
            <a:off x="6223662" y="322414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59" name="Shape 259"/>
          <p:cNvSpPr/>
          <p:nvPr/>
        </p:nvSpPr>
        <p:spPr>
          <a:xfrm>
            <a:off x="6560753" y="322414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60" name="Shape 260"/>
          <p:cNvSpPr/>
          <p:nvPr/>
        </p:nvSpPr>
        <p:spPr>
          <a:xfrm>
            <a:off x="6897843" y="322414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61" name="Shape 261"/>
          <p:cNvSpPr/>
          <p:nvPr/>
        </p:nvSpPr>
        <p:spPr>
          <a:xfrm>
            <a:off x="7234932" y="322414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62" name="Shape 262"/>
          <p:cNvSpPr/>
          <p:nvPr/>
        </p:nvSpPr>
        <p:spPr>
          <a:xfrm>
            <a:off x="7572022" y="322414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63" name="Shape 263"/>
          <p:cNvSpPr/>
          <p:nvPr/>
        </p:nvSpPr>
        <p:spPr>
          <a:xfrm>
            <a:off x="7909113" y="322414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64" name="Shape 264"/>
          <p:cNvSpPr/>
          <p:nvPr/>
        </p:nvSpPr>
        <p:spPr>
          <a:xfrm>
            <a:off x="8246200" y="322414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65" name="Shape 265"/>
          <p:cNvSpPr/>
          <p:nvPr/>
        </p:nvSpPr>
        <p:spPr>
          <a:xfrm>
            <a:off x="5212393" y="356123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66" name="Shape 266"/>
          <p:cNvSpPr/>
          <p:nvPr/>
        </p:nvSpPr>
        <p:spPr>
          <a:xfrm>
            <a:off x="5549484" y="356123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67" name="Shape 267"/>
          <p:cNvSpPr/>
          <p:nvPr/>
        </p:nvSpPr>
        <p:spPr>
          <a:xfrm>
            <a:off x="5886575" y="356123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68" name="Shape 268"/>
          <p:cNvSpPr/>
          <p:nvPr/>
        </p:nvSpPr>
        <p:spPr>
          <a:xfrm>
            <a:off x="6223662" y="356123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69" name="Shape 269"/>
          <p:cNvSpPr/>
          <p:nvPr/>
        </p:nvSpPr>
        <p:spPr>
          <a:xfrm>
            <a:off x="6560753" y="356123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70" name="Shape 270"/>
          <p:cNvSpPr/>
          <p:nvPr/>
        </p:nvSpPr>
        <p:spPr>
          <a:xfrm>
            <a:off x="6897843" y="356123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71" name="Shape 271"/>
          <p:cNvSpPr/>
          <p:nvPr/>
        </p:nvSpPr>
        <p:spPr>
          <a:xfrm>
            <a:off x="7234932" y="356123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72" name="Shape 272"/>
          <p:cNvSpPr/>
          <p:nvPr/>
        </p:nvSpPr>
        <p:spPr>
          <a:xfrm>
            <a:off x="7572022" y="356123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73" name="Shape 273"/>
          <p:cNvSpPr/>
          <p:nvPr/>
        </p:nvSpPr>
        <p:spPr>
          <a:xfrm>
            <a:off x="7909113" y="356123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74" name="Shape 274"/>
          <p:cNvSpPr/>
          <p:nvPr/>
        </p:nvSpPr>
        <p:spPr>
          <a:xfrm>
            <a:off x="8246200" y="356123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75" name="Shape 275"/>
          <p:cNvSpPr/>
          <p:nvPr/>
        </p:nvSpPr>
        <p:spPr>
          <a:xfrm>
            <a:off x="5212393" y="3898326"/>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76" name="Shape 276"/>
          <p:cNvSpPr/>
          <p:nvPr/>
        </p:nvSpPr>
        <p:spPr>
          <a:xfrm>
            <a:off x="5549484" y="3898326"/>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77" name="Shape 277"/>
          <p:cNvSpPr/>
          <p:nvPr/>
        </p:nvSpPr>
        <p:spPr>
          <a:xfrm>
            <a:off x="5886575" y="3898326"/>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78" name="Shape 278"/>
          <p:cNvSpPr/>
          <p:nvPr/>
        </p:nvSpPr>
        <p:spPr>
          <a:xfrm>
            <a:off x="6223662" y="3898326"/>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79" name="Shape 279"/>
          <p:cNvSpPr/>
          <p:nvPr/>
        </p:nvSpPr>
        <p:spPr>
          <a:xfrm>
            <a:off x="6560753" y="3898326"/>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80" name="Shape 280"/>
          <p:cNvSpPr/>
          <p:nvPr/>
        </p:nvSpPr>
        <p:spPr>
          <a:xfrm>
            <a:off x="6897843" y="3898326"/>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81" name="Shape 281"/>
          <p:cNvSpPr/>
          <p:nvPr/>
        </p:nvSpPr>
        <p:spPr>
          <a:xfrm>
            <a:off x="7234932" y="3898326"/>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82" name="Shape 282"/>
          <p:cNvSpPr/>
          <p:nvPr/>
        </p:nvSpPr>
        <p:spPr>
          <a:xfrm>
            <a:off x="7572022" y="3898326"/>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83" name="Shape 283"/>
          <p:cNvSpPr/>
          <p:nvPr/>
        </p:nvSpPr>
        <p:spPr>
          <a:xfrm>
            <a:off x="7909113" y="3898326"/>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84" name="Shape 284"/>
          <p:cNvSpPr/>
          <p:nvPr/>
        </p:nvSpPr>
        <p:spPr>
          <a:xfrm>
            <a:off x="8246200" y="3898326"/>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pic>
        <p:nvPicPr>
          <p:cNvPr descr="IMAG5518.jpg" id="74" name="Shape 74"/>
          <p:cNvPicPr preferRelativeResize="0"/>
          <p:nvPr/>
        </p:nvPicPr>
        <p:blipFill rotWithShape="1">
          <a:blip r:embed="rId3">
            <a:alphaModFix/>
          </a:blip>
          <a:srcRect b="34014" l="0" r="0" t="34014"/>
          <a:stretch/>
        </p:blipFill>
        <p:spPr>
          <a:xfrm>
            <a:off x="23689" y="0"/>
            <a:ext cx="9096622" cy="5143500"/>
          </a:xfrm>
          <a:prstGeom prst="rect">
            <a:avLst/>
          </a:prstGeom>
          <a:noFill/>
          <a:ln>
            <a:noFill/>
          </a:ln>
        </p:spPr>
      </p:pic>
      <p:sp>
        <p:nvSpPr>
          <p:cNvPr id="75" name="Shape 75"/>
          <p:cNvSpPr txBox="1"/>
          <p:nvPr>
            <p:ph type="title"/>
          </p:nvPr>
        </p:nvSpPr>
        <p:spPr>
          <a:xfrm>
            <a:off x="1360700" y="621000"/>
            <a:ext cx="6814800" cy="3645600"/>
          </a:xfrm>
          <a:prstGeom prst="rect">
            <a:avLst/>
          </a:prstGeom>
        </p:spPr>
        <p:txBody>
          <a:bodyPr anchorCtr="0" anchor="ctr" bIns="91425" lIns="91425" rIns="91425" tIns="91425">
            <a:noAutofit/>
          </a:bodyPr>
          <a:lstStyle/>
          <a:p>
            <a:pPr lvl="0">
              <a:spcBef>
                <a:spcPts val="0"/>
              </a:spcBef>
              <a:buNone/>
            </a:pPr>
            <a:r>
              <a:rPr b="1" lang="en" sz="4800">
                <a:solidFill>
                  <a:srgbClr val="F3F3F3"/>
                </a:solidFill>
              </a:rPr>
              <a:t>Our Mission:</a:t>
            </a:r>
          </a:p>
          <a:p>
            <a:pPr lvl="0">
              <a:spcBef>
                <a:spcPts val="0"/>
              </a:spcBef>
              <a:buNone/>
            </a:pPr>
            <a:r>
              <a:rPr b="1" lang="en" sz="4800">
                <a:solidFill>
                  <a:srgbClr val="F3F3F3"/>
                </a:solidFill>
              </a:rPr>
              <a:t> </a:t>
            </a:r>
            <a:r>
              <a:rPr lang="en" sz="3600">
                <a:solidFill>
                  <a:srgbClr val="F3F3F3"/>
                </a:solidFill>
                <a:latin typeface="Times New Roman"/>
                <a:ea typeface="Times New Roman"/>
                <a:cs typeface="Times New Roman"/>
                <a:sym typeface="Times New Roman"/>
              </a:rPr>
              <a:t>To help keep our schools and the environment clean and free of plastic pollution by reducing plastic usage, starting on our campus.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471900" y="738725"/>
            <a:ext cx="8222100" cy="767699"/>
          </a:xfrm>
          <a:prstGeom prst="rect">
            <a:avLst/>
          </a:prstGeom>
        </p:spPr>
        <p:txBody>
          <a:bodyPr anchorCtr="0" anchor="b" bIns="91425" lIns="91425" rIns="91425" tIns="91425">
            <a:noAutofit/>
          </a:bodyPr>
          <a:lstStyle/>
          <a:p>
            <a:pPr lvl="0" rtl="0">
              <a:spcBef>
                <a:spcPts val="0"/>
              </a:spcBef>
              <a:buNone/>
            </a:pPr>
            <a:r>
              <a:rPr lang="en"/>
              <a:t>Plastic pollution</a:t>
            </a:r>
          </a:p>
        </p:txBody>
      </p:sp>
      <p:sp>
        <p:nvSpPr>
          <p:cNvPr id="81" name="Shape 81"/>
          <p:cNvSpPr txBox="1"/>
          <p:nvPr>
            <p:ph idx="1" type="body"/>
          </p:nvPr>
        </p:nvSpPr>
        <p:spPr>
          <a:xfrm>
            <a:off x="428075" y="1867100"/>
            <a:ext cx="3999900" cy="2710199"/>
          </a:xfrm>
          <a:prstGeom prst="rect">
            <a:avLst/>
          </a:prstGeom>
        </p:spPr>
        <p:txBody>
          <a:bodyPr anchorCtr="0" anchor="t" bIns="91425" lIns="91425" rIns="91425" tIns="91425">
            <a:noAutofit/>
          </a:bodyPr>
          <a:lstStyle/>
          <a:p>
            <a:pPr lvl="0">
              <a:spcBef>
                <a:spcPts val="0"/>
              </a:spcBef>
              <a:buNone/>
            </a:pPr>
            <a:r>
              <a:rPr lang="en" sz="1800"/>
              <a:t>Plastic pollution has been a major problem for decades.</a:t>
            </a:r>
          </a:p>
          <a:p>
            <a:pPr lvl="0" rtl="0">
              <a:spcBef>
                <a:spcPts val="0"/>
              </a:spcBef>
              <a:buNone/>
            </a:pPr>
            <a:r>
              <a:rPr lang="en" sz="1800"/>
              <a:t>Since 1960, the amount of plastic pollution in California has increased exponentially, reaching 30 million tons by 2005. </a:t>
            </a:r>
          </a:p>
        </p:txBody>
      </p:sp>
      <p:graphicFrame>
        <p:nvGraphicFramePr>
          <p:cNvPr id="82" name="Shape 82"/>
          <p:cNvGraphicFramePr/>
          <p:nvPr/>
        </p:nvGraphicFramePr>
        <p:xfrm>
          <a:off x="5154831" y="4577306"/>
          <a:ext cx="3000000" cy="3000000"/>
        </p:xfrm>
        <a:graphic>
          <a:graphicData uri="http://schemas.openxmlformats.org/drawingml/2006/table">
            <a:tbl>
              <a:tblPr>
                <a:noFill/>
                <a:tableStyleId>{AE20F3EF-5A88-44F9-B425-5D87C48D5FD1}</a:tableStyleId>
              </a:tblPr>
              <a:tblGrid>
                <a:gridCol w="821450"/>
                <a:gridCol w="821450"/>
                <a:gridCol w="821450"/>
                <a:gridCol w="821450"/>
              </a:tblGrid>
              <a:tr h="241650">
                <a:tc>
                  <a:txBody>
                    <a:bodyPr>
                      <a:noAutofit/>
                    </a:bodyPr>
                    <a:lstStyle/>
                    <a:p>
                      <a:pPr lvl="0" rtl="0">
                        <a:lnSpc>
                          <a:spcPct val="115000"/>
                        </a:lnSpc>
                        <a:spcBef>
                          <a:spcPts val="0"/>
                        </a:spcBef>
                        <a:spcAft>
                          <a:spcPts val="0"/>
                        </a:spcAft>
                        <a:buNone/>
                      </a:pPr>
                      <a:r>
                        <a:rPr b="1" lang="en">
                          <a:solidFill>
                            <a:schemeClr val="lt2"/>
                          </a:solidFill>
                          <a:latin typeface="Roboto"/>
                          <a:ea typeface="Roboto"/>
                          <a:cs typeface="Roboto"/>
                          <a:sym typeface="Roboto"/>
                        </a:rPr>
                        <a:t>1960 </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lnSpc>
                          <a:spcPct val="115000"/>
                        </a:lnSpc>
                        <a:spcBef>
                          <a:spcPts val="0"/>
                        </a:spcBef>
                        <a:spcAft>
                          <a:spcPts val="0"/>
                        </a:spcAft>
                        <a:buNone/>
                      </a:pPr>
                      <a:r>
                        <a:rPr b="1" lang="en">
                          <a:solidFill>
                            <a:schemeClr val="lt2"/>
                          </a:solidFill>
                          <a:latin typeface="Roboto"/>
                          <a:ea typeface="Roboto"/>
                          <a:cs typeface="Roboto"/>
                          <a:sym typeface="Roboto"/>
                        </a:rPr>
                        <a:t>1985</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lnSpc>
                          <a:spcPct val="115000"/>
                        </a:lnSpc>
                        <a:spcBef>
                          <a:spcPts val="0"/>
                        </a:spcBef>
                        <a:spcAft>
                          <a:spcPts val="0"/>
                        </a:spcAft>
                        <a:buNone/>
                      </a:pPr>
                      <a:r>
                        <a:rPr b="1" lang="en">
                          <a:solidFill>
                            <a:schemeClr val="lt2"/>
                          </a:solidFill>
                          <a:latin typeface="Roboto"/>
                          <a:ea typeface="Roboto"/>
                          <a:cs typeface="Roboto"/>
                          <a:sym typeface="Roboto"/>
                        </a:rPr>
                        <a:t>2000</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lnSpc>
                          <a:spcPct val="115000"/>
                        </a:lnSpc>
                        <a:spcBef>
                          <a:spcPts val="0"/>
                        </a:spcBef>
                        <a:spcAft>
                          <a:spcPts val="0"/>
                        </a:spcAft>
                        <a:buNone/>
                      </a:pPr>
                      <a:r>
                        <a:rPr b="1" lang="en">
                          <a:solidFill>
                            <a:schemeClr val="lt2"/>
                          </a:solidFill>
                          <a:latin typeface="Roboto"/>
                          <a:ea typeface="Roboto"/>
                          <a:cs typeface="Roboto"/>
                          <a:sym typeface="Roboto"/>
                        </a:rPr>
                        <a:t>2005</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sp>
        <p:nvSpPr>
          <p:cNvPr id="83" name="Shape 83"/>
          <p:cNvSpPr/>
          <p:nvPr/>
        </p:nvSpPr>
        <p:spPr>
          <a:xfrm>
            <a:off x="5154825" y="4339824"/>
            <a:ext cx="722400" cy="186900"/>
          </a:xfrm>
          <a:prstGeom prst="rect">
            <a:avLst/>
          </a:prstGeom>
          <a:solidFill>
            <a:schemeClr val="accent3"/>
          </a:solidFill>
          <a:ln>
            <a:noFill/>
          </a:ln>
        </p:spPr>
        <p:txBody>
          <a:bodyPr anchorCtr="0" anchor="ctr" bIns="91425" lIns="91425" rIns="91425" tIns="91425">
            <a:noAutofit/>
          </a:bodyPr>
          <a:lstStyle/>
          <a:p>
            <a:pPr lvl="0">
              <a:spcBef>
                <a:spcPts val="0"/>
              </a:spcBef>
              <a:buNone/>
            </a:pPr>
            <a:r>
              <a:rPr lang="en"/>
              <a:t>    1</a:t>
            </a:r>
          </a:p>
        </p:txBody>
      </p:sp>
      <p:sp>
        <p:nvSpPr>
          <p:cNvPr id="84" name="Shape 84"/>
          <p:cNvSpPr/>
          <p:nvPr/>
        </p:nvSpPr>
        <p:spPr>
          <a:xfrm>
            <a:off x="5975575" y="3360799"/>
            <a:ext cx="722400" cy="1165800"/>
          </a:xfrm>
          <a:prstGeom prst="rect">
            <a:avLst/>
          </a:prstGeom>
          <a:solidFill>
            <a:schemeClr val="accent5"/>
          </a:solidFill>
          <a:ln>
            <a:noFill/>
          </a:ln>
        </p:spPr>
        <p:txBody>
          <a:bodyPr anchorCtr="0" anchor="ctr" bIns="91425" lIns="91425" rIns="91425" tIns="91425">
            <a:noAutofit/>
          </a:bodyPr>
          <a:lstStyle/>
          <a:p>
            <a:pPr lvl="0">
              <a:spcBef>
                <a:spcPts val="0"/>
              </a:spcBef>
              <a:buNone/>
            </a:pPr>
            <a:r>
              <a:rPr lang="en"/>
              <a:t>  10</a:t>
            </a:r>
          </a:p>
        </p:txBody>
      </p:sp>
      <p:sp>
        <p:nvSpPr>
          <p:cNvPr id="85" name="Shape 85"/>
          <p:cNvSpPr/>
          <p:nvPr/>
        </p:nvSpPr>
        <p:spPr>
          <a:xfrm>
            <a:off x="6796350" y="2301425"/>
            <a:ext cx="722400" cy="2225400"/>
          </a:xfrm>
          <a:prstGeom prst="rect">
            <a:avLst/>
          </a:prstGeom>
          <a:solidFill>
            <a:schemeClr val="accent3"/>
          </a:solidFill>
          <a:ln>
            <a:noFill/>
          </a:ln>
        </p:spPr>
        <p:txBody>
          <a:bodyPr anchorCtr="0" anchor="ctr" bIns="91425" lIns="91425" rIns="91425" tIns="91425">
            <a:noAutofit/>
          </a:bodyPr>
          <a:lstStyle/>
          <a:p>
            <a:pPr lvl="0">
              <a:spcBef>
                <a:spcPts val="0"/>
              </a:spcBef>
              <a:buNone/>
            </a:pPr>
            <a:r>
              <a:rPr lang="en"/>
              <a:t>   24</a:t>
            </a:r>
          </a:p>
        </p:txBody>
      </p:sp>
      <p:sp>
        <p:nvSpPr>
          <p:cNvPr id="86" name="Shape 86"/>
          <p:cNvSpPr/>
          <p:nvPr/>
        </p:nvSpPr>
        <p:spPr>
          <a:xfrm>
            <a:off x="7617100" y="1724249"/>
            <a:ext cx="722400" cy="2802900"/>
          </a:xfrm>
          <a:prstGeom prst="rect">
            <a:avLst/>
          </a:prstGeom>
          <a:solidFill>
            <a:schemeClr val="accent5"/>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rPr lang="en"/>
              <a:t>   30</a:t>
            </a:r>
          </a:p>
        </p:txBody>
      </p:sp>
      <p:cxnSp>
        <p:nvCxnSpPr>
          <p:cNvPr id="87" name="Shape 87"/>
          <p:cNvCxnSpPr/>
          <p:nvPr/>
        </p:nvCxnSpPr>
        <p:spPr>
          <a:xfrm rot="10800000">
            <a:off x="546900" y="4552225"/>
            <a:ext cx="8147100" cy="0"/>
          </a:xfrm>
          <a:prstGeom prst="straightConnector1">
            <a:avLst/>
          </a:prstGeom>
          <a:noFill/>
          <a:ln cap="flat" cmpd="sng" w="19050">
            <a:solidFill>
              <a:schemeClr val="dk1"/>
            </a:solidFill>
            <a:prstDash val="dot"/>
            <a:round/>
            <a:headEnd len="lg" w="lg" type="none"/>
            <a:tailEnd len="lg" w="lg" type="none"/>
          </a:ln>
        </p:spPr>
      </p:cxnSp>
      <p:sp>
        <p:nvSpPr>
          <p:cNvPr id="88" name="Shape 88"/>
          <p:cNvSpPr txBox="1"/>
          <p:nvPr/>
        </p:nvSpPr>
        <p:spPr>
          <a:xfrm>
            <a:off x="6535375" y="4820900"/>
            <a:ext cx="422400" cy="186900"/>
          </a:xfrm>
          <a:prstGeom prst="rect">
            <a:avLst/>
          </a:prstGeom>
          <a:noFill/>
          <a:ln>
            <a:noFill/>
          </a:ln>
        </p:spPr>
        <p:txBody>
          <a:bodyPr anchorCtr="0" anchor="t" bIns="91425" lIns="91425" rIns="91425" tIns="91425">
            <a:noAutofit/>
          </a:bodyPr>
          <a:lstStyle/>
          <a:p>
            <a:pPr lvl="0">
              <a:spcBef>
                <a:spcPts val="0"/>
              </a:spcBef>
              <a:buNone/>
            </a:pPr>
            <a:r>
              <a:rPr lang="en" sz="800">
                <a:latin typeface="Times New Roman"/>
                <a:ea typeface="Times New Roman"/>
                <a:cs typeface="Times New Roman"/>
                <a:sym typeface="Times New Roman"/>
              </a:rPr>
              <a:t>Year</a:t>
            </a:r>
          </a:p>
        </p:txBody>
      </p:sp>
      <p:sp>
        <p:nvSpPr>
          <p:cNvPr id="89" name="Shape 89"/>
          <p:cNvSpPr txBox="1"/>
          <p:nvPr/>
        </p:nvSpPr>
        <p:spPr>
          <a:xfrm rot="5400000">
            <a:off x="7652525" y="3005075"/>
            <a:ext cx="1987200" cy="343500"/>
          </a:xfrm>
          <a:prstGeom prst="rect">
            <a:avLst/>
          </a:prstGeom>
          <a:noFill/>
          <a:ln>
            <a:noFill/>
          </a:ln>
        </p:spPr>
        <p:txBody>
          <a:bodyPr anchorCtr="0" anchor="t" bIns="91425" lIns="91425" rIns="91425" tIns="91425">
            <a:noAutofit/>
          </a:bodyPr>
          <a:lstStyle/>
          <a:p>
            <a:pPr lvl="0">
              <a:spcBef>
                <a:spcPts val="0"/>
              </a:spcBef>
              <a:buNone/>
            </a:pPr>
            <a:r>
              <a:rPr lang="en" sz="800">
                <a:latin typeface="Times New Roman"/>
                <a:ea typeface="Times New Roman"/>
                <a:cs typeface="Times New Roman"/>
                <a:sym typeface="Times New Roman"/>
              </a:rPr>
              <a:t>Tons of plastic wasted (in millions)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pic>
        <p:nvPicPr>
          <p:cNvPr descr="IMAG5417.jpg" id="94" name="Shape 94"/>
          <p:cNvPicPr preferRelativeResize="0"/>
          <p:nvPr/>
        </p:nvPicPr>
        <p:blipFill rotWithShape="1">
          <a:blip r:embed="rId3">
            <a:alphaModFix/>
          </a:blip>
          <a:srcRect b="0" l="24743" r="24748" t="0"/>
          <a:stretch/>
        </p:blipFill>
        <p:spPr>
          <a:xfrm>
            <a:off x="-9150" y="0"/>
            <a:ext cx="4594498" cy="5143500"/>
          </a:xfrm>
          <a:prstGeom prst="rect">
            <a:avLst/>
          </a:prstGeom>
          <a:noFill/>
          <a:ln>
            <a:noFill/>
          </a:ln>
        </p:spPr>
      </p:pic>
      <p:sp>
        <p:nvSpPr>
          <p:cNvPr id="95" name="Shape 95"/>
          <p:cNvSpPr txBox="1"/>
          <p:nvPr>
            <p:ph type="title"/>
          </p:nvPr>
        </p:nvSpPr>
        <p:spPr>
          <a:xfrm>
            <a:off x="4791575" y="58400"/>
            <a:ext cx="4045200" cy="1482300"/>
          </a:xfrm>
          <a:prstGeom prst="rect">
            <a:avLst/>
          </a:prstGeom>
        </p:spPr>
        <p:txBody>
          <a:bodyPr anchorCtr="0" anchor="ctr" bIns="91425" lIns="91425" rIns="91425" tIns="91425">
            <a:noAutofit/>
          </a:bodyPr>
          <a:lstStyle/>
          <a:p>
            <a:pPr lvl="0" rtl="0">
              <a:spcBef>
                <a:spcPts val="0"/>
              </a:spcBef>
              <a:buNone/>
            </a:pPr>
            <a:r>
              <a:rPr lang="en">
                <a:solidFill>
                  <a:srgbClr val="FFFFFF"/>
                </a:solidFill>
              </a:rPr>
              <a:t>Minimizing Plastic Pollution</a:t>
            </a:r>
          </a:p>
        </p:txBody>
      </p:sp>
      <p:sp>
        <p:nvSpPr>
          <p:cNvPr id="96" name="Shape 96"/>
          <p:cNvSpPr txBox="1"/>
          <p:nvPr>
            <p:ph idx="2" type="body"/>
          </p:nvPr>
        </p:nvSpPr>
        <p:spPr>
          <a:xfrm>
            <a:off x="4822600" y="1418275"/>
            <a:ext cx="3837000" cy="3695100"/>
          </a:xfrm>
          <a:prstGeom prst="rect">
            <a:avLst/>
          </a:prstGeom>
        </p:spPr>
        <p:txBody>
          <a:bodyPr anchorCtr="0" anchor="ctr" bIns="91425" lIns="91425" rIns="91425" tIns="91425">
            <a:noAutofit/>
          </a:bodyPr>
          <a:lstStyle/>
          <a:p>
            <a:pPr lvl="0" rtl="0">
              <a:spcBef>
                <a:spcPts val="0"/>
              </a:spcBef>
              <a:buNone/>
            </a:pPr>
            <a:r>
              <a:rPr lang="en">
                <a:latin typeface="Times New Roman"/>
                <a:ea typeface="Times New Roman"/>
                <a:cs typeface="Times New Roman"/>
                <a:sym typeface="Times New Roman"/>
              </a:rPr>
              <a:t>A large part of plastic pollution can be attributed to plastic water bottles. The Eco Squad wants to bring an end to the use of plastic water bottles, by encouraging the use of reusable ones. So we worked with Elkay and the district to bring Clark a new and improved water fountain, with a reusable bottle refilling station and built-in cooler.</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p:nvPr/>
        </p:nvSpPr>
        <p:spPr>
          <a:xfrm>
            <a:off x="0" y="0"/>
            <a:ext cx="9161100" cy="2484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02" name="Shape 102"/>
          <p:cNvSpPr txBox="1"/>
          <p:nvPr>
            <p:ph idx="4294967295" type="title"/>
          </p:nvPr>
        </p:nvSpPr>
        <p:spPr>
          <a:xfrm>
            <a:off x="553350" y="0"/>
            <a:ext cx="8520600" cy="1012200"/>
          </a:xfrm>
          <a:prstGeom prst="rect">
            <a:avLst/>
          </a:prstGeom>
        </p:spPr>
        <p:txBody>
          <a:bodyPr anchorCtr="0" anchor="t" bIns="91425" lIns="91425" rIns="91425" tIns="91425">
            <a:noAutofit/>
          </a:bodyPr>
          <a:lstStyle/>
          <a:p>
            <a:pPr lvl="0" rtl="0" algn="ctr">
              <a:spcBef>
                <a:spcPts val="0"/>
              </a:spcBef>
              <a:spcAft>
                <a:spcPts val="400"/>
              </a:spcAft>
              <a:buNone/>
            </a:pPr>
            <a:r>
              <a:rPr lang="en"/>
              <a:t>The Eco Squad</a:t>
            </a:r>
          </a:p>
          <a:p>
            <a:pPr lvl="0" rtl="0" algn="ctr">
              <a:spcBef>
                <a:spcPts val="0"/>
              </a:spcBef>
              <a:spcAft>
                <a:spcPts val="400"/>
              </a:spcAft>
              <a:buNone/>
            </a:pPr>
            <a:r>
              <a:t/>
            </a:r>
            <a:endParaRPr i="1" sz="1600"/>
          </a:p>
        </p:txBody>
      </p:sp>
      <p:sp>
        <p:nvSpPr>
          <p:cNvPr id="103" name="Shape 103"/>
          <p:cNvSpPr txBox="1"/>
          <p:nvPr>
            <p:ph idx="4294967295" type="title"/>
          </p:nvPr>
        </p:nvSpPr>
        <p:spPr>
          <a:xfrm>
            <a:off x="175650" y="2464650"/>
            <a:ext cx="1273800" cy="315300"/>
          </a:xfrm>
          <a:prstGeom prst="rect">
            <a:avLst/>
          </a:prstGeom>
        </p:spPr>
        <p:txBody>
          <a:bodyPr anchorCtr="0" anchor="b" bIns="91425" lIns="91425" rIns="91425" tIns="91425">
            <a:noAutofit/>
          </a:bodyPr>
          <a:lstStyle/>
          <a:p>
            <a:pPr lvl="0" rtl="0" algn="l">
              <a:spcBef>
                <a:spcPts val="0"/>
              </a:spcBef>
              <a:buNone/>
            </a:pPr>
            <a:r>
              <a:rPr lang="en" sz="1400">
                <a:solidFill>
                  <a:schemeClr val="dk1"/>
                </a:solidFill>
              </a:rPr>
              <a:t> John B.</a:t>
            </a:r>
          </a:p>
        </p:txBody>
      </p:sp>
      <p:sp>
        <p:nvSpPr>
          <p:cNvPr id="104" name="Shape 104"/>
          <p:cNvSpPr txBox="1"/>
          <p:nvPr>
            <p:ph idx="4294967295" type="body"/>
          </p:nvPr>
        </p:nvSpPr>
        <p:spPr>
          <a:xfrm>
            <a:off x="0" y="2720275"/>
            <a:ext cx="1564200" cy="2423100"/>
          </a:xfrm>
          <a:prstGeom prst="rect">
            <a:avLst/>
          </a:prstGeom>
        </p:spPr>
        <p:txBody>
          <a:bodyPr anchorCtr="0" anchor="t" bIns="91425" lIns="91425" rIns="91425" tIns="91425">
            <a:noAutofit/>
          </a:bodyPr>
          <a:lstStyle/>
          <a:p>
            <a:pPr lvl="0" rtl="0" algn="ctr">
              <a:spcBef>
                <a:spcPts val="0"/>
              </a:spcBef>
              <a:buNone/>
            </a:pPr>
            <a:r>
              <a:rPr lang="en" sz="1000">
                <a:solidFill>
                  <a:schemeClr val="dk2"/>
                </a:solidFill>
              </a:rPr>
              <a:t>Project Manager John Bandek </a:t>
            </a:r>
          </a:p>
        </p:txBody>
      </p:sp>
      <p:sp>
        <p:nvSpPr>
          <p:cNvPr id="105" name="Shape 105"/>
          <p:cNvSpPr txBox="1"/>
          <p:nvPr>
            <p:ph idx="4294967295" type="title"/>
          </p:nvPr>
        </p:nvSpPr>
        <p:spPr>
          <a:xfrm>
            <a:off x="1513100" y="2542325"/>
            <a:ext cx="1116300" cy="234900"/>
          </a:xfrm>
          <a:prstGeom prst="rect">
            <a:avLst/>
          </a:prstGeom>
        </p:spPr>
        <p:txBody>
          <a:bodyPr anchorCtr="0" anchor="b" bIns="91425" lIns="91425" rIns="91425" tIns="91425">
            <a:noAutofit/>
          </a:bodyPr>
          <a:lstStyle/>
          <a:p>
            <a:pPr lvl="0" rtl="0" algn="ctr">
              <a:spcBef>
                <a:spcPts val="0"/>
              </a:spcBef>
              <a:buNone/>
            </a:pPr>
            <a:r>
              <a:rPr lang="en" sz="1400">
                <a:solidFill>
                  <a:schemeClr val="dk1"/>
                </a:solidFill>
              </a:rPr>
              <a:t>Leon A.</a:t>
            </a:r>
          </a:p>
        </p:txBody>
      </p:sp>
      <p:sp>
        <p:nvSpPr>
          <p:cNvPr id="106" name="Shape 106"/>
          <p:cNvSpPr txBox="1"/>
          <p:nvPr>
            <p:ph idx="4294967295" type="title"/>
          </p:nvPr>
        </p:nvSpPr>
        <p:spPr>
          <a:xfrm>
            <a:off x="5361475" y="2542325"/>
            <a:ext cx="1037100" cy="234900"/>
          </a:xfrm>
          <a:prstGeom prst="rect">
            <a:avLst/>
          </a:prstGeom>
        </p:spPr>
        <p:txBody>
          <a:bodyPr anchorCtr="0" anchor="b" bIns="91425" lIns="91425" rIns="91425" tIns="91425">
            <a:noAutofit/>
          </a:bodyPr>
          <a:lstStyle/>
          <a:p>
            <a:pPr lvl="0" rtl="0" algn="ctr">
              <a:spcBef>
                <a:spcPts val="0"/>
              </a:spcBef>
              <a:buNone/>
            </a:pPr>
            <a:r>
              <a:rPr lang="en" sz="1400">
                <a:solidFill>
                  <a:schemeClr val="dk1"/>
                </a:solidFill>
              </a:rPr>
              <a:t>Karina K.</a:t>
            </a:r>
          </a:p>
        </p:txBody>
      </p:sp>
      <p:sp>
        <p:nvSpPr>
          <p:cNvPr id="107" name="Shape 107"/>
          <p:cNvSpPr txBox="1"/>
          <p:nvPr>
            <p:ph idx="4294967295" type="body"/>
          </p:nvPr>
        </p:nvSpPr>
        <p:spPr>
          <a:xfrm>
            <a:off x="1449450" y="2719625"/>
            <a:ext cx="1207800" cy="2423100"/>
          </a:xfrm>
          <a:prstGeom prst="rect">
            <a:avLst/>
          </a:prstGeom>
        </p:spPr>
        <p:txBody>
          <a:bodyPr anchorCtr="0" anchor="t" bIns="91425" lIns="91425" rIns="91425" tIns="91425">
            <a:noAutofit/>
          </a:bodyPr>
          <a:lstStyle/>
          <a:p>
            <a:pPr lvl="0" rtl="0" algn="ctr">
              <a:spcBef>
                <a:spcPts val="0"/>
              </a:spcBef>
              <a:buNone/>
            </a:pPr>
            <a:r>
              <a:rPr lang="en" sz="1000">
                <a:solidFill>
                  <a:schemeClr val="dk2"/>
                </a:solidFill>
              </a:rPr>
              <a:t>Assistant Project Manager Leon Arapi</a:t>
            </a:r>
          </a:p>
        </p:txBody>
      </p:sp>
      <p:sp>
        <p:nvSpPr>
          <p:cNvPr id="108" name="Shape 108"/>
          <p:cNvSpPr txBox="1"/>
          <p:nvPr>
            <p:ph idx="4294967295" type="body"/>
          </p:nvPr>
        </p:nvSpPr>
        <p:spPr>
          <a:xfrm>
            <a:off x="2693050" y="2720275"/>
            <a:ext cx="1207800" cy="2423100"/>
          </a:xfrm>
          <a:prstGeom prst="rect">
            <a:avLst/>
          </a:prstGeom>
        </p:spPr>
        <p:txBody>
          <a:bodyPr anchorCtr="0" anchor="t" bIns="91425" lIns="91425" rIns="91425" tIns="91425">
            <a:noAutofit/>
          </a:bodyPr>
          <a:lstStyle/>
          <a:p>
            <a:pPr lvl="0" rtl="0" algn="ctr">
              <a:spcBef>
                <a:spcPts val="0"/>
              </a:spcBef>
              <a:buNone/>
            </a:pPr>
            <a:r>
              <a:rPr lang="en" sz="1000">
                <a:solidFill>
                  <a:schemeClr val="dk2"/>
                </a:solidFill>
              </a:rPr>
              <a:t>Public Representative Demetrio Rebollo</a:t>
            </a:r>
          </a:p>
        </p:txBody>
      </p:sp>
      <p:pic>
        <p:nvPicPr>
          <p:cNvPr descr="DSC_0002.JPG" id="109" name="Shape 109"/>
          <p:cNvPicPr preferRelativeResize="0"/>
          <p:nvPr/>
        </p:nvPicPr>
        <p:blipFill rotWithShape="1">
          <a:blip r:embed="rId3">
            <a:alphaModFix/>
          </a:blip>
          <a:srcRect b="29381" l="0" r="0" t="3871"/>
          <a:stretch/>
        </p:blipFill>
        <p:spPr>
          <a:xfrm>
            <a:off x="7860149" y="1232299"/>
            <a:ext cx="1153800" cy="1153799"/>
          </a:xfrm>
          <a:prstGeom prst="ellipse">
            <a:avLst/>
          </a:prstGeom>
          <a:noFill/>
          <a:ln>
            <a:noFill/>
          </a:ln>
        </p:spPr>
      </p:pic>
      <p:sp>
        <p:nvSpPr>
          <p:cNvPr id="110" name="Shape 110"/>
          <p:cNvSpPr txBox="1"/>
          <p:nvPr>
            <p:ph idx="4294967295" type="title"/>
          </p:nvPr>
        </p:nvSpPr>
        <p:spPr>
          <a:xfrm>
            <a:off x="2534400" y="2542325"/>
            <a:ext cx="1564200" cy="234900"/>
          </a:xfrm>
          <a:prstGeom prst="rect">
            <a:avLst/>
          </a:prstGeom>
        </p:spPr>
        <p:txBody>
          <a:bodyPr anchorCtr="0" anchor="b" bIns="91425" lIns="91425" rIns="91425" tIns="91425">
            <a:noAutofit/>
          </a:bodyPr>
          <a:lstStyle/>
          <a:p>
            <a:pPr lvl="0" rtl="0" algn="ctr">
              <a:spcBef>
                <a:spcPts val="0"/>
              </a:spcBef>
              <a:buNone/>
            </a:pPr>
            <a:r>
              <a:rPr lang="en" sz="1400">
                <a:solidFill>
                  <a:schemeClr val="dk1"/>
                </a:solidFill>
              </a:rPr>
              <a:t>Demetrio R.</a:t>
            </a:r>
          </a:p>
        </p:txBody>
      </p:sp>
      <p:sp>
        <p:nvSpPr>
          <p:cNvPr id="111" name="Shape 111"/>
          <p:cNvSpPr txBox="1"/>
          <p:nvPr>
            <p:ph idx="4294967295" type="body"/>
          </p:nvPr>
        </p:nvSpPr>
        <p:spPr>
          <a:xfrm>
            <a:off x="3900850" y="2719625"/>
            <a:ext cx="1273800" cy="2423100"/>
          </a:xfrm>
          <a:prstGeom prst="rect">
            <a:avLst/>
          </a:prstGeom>
        </p:spPr>
        <p:txBody>
          <a:bodyPr anchorCtr="0" anchor="t" bIns="91425" lIns="91425" rIns="91425" tIns="91425">
            <a:noAutofit/>
          </a:bodyPr>
          <a:lstStyle/>
          <a:p>
            <a:pPr lvl="0" rtl="0" algn="ctr">
              <a:spcBef>
                <a:spcPts val="0"/>
              </a:spcBef>
              <a:buNone/>
            </a:pPr>
            <a:r>
              <a:rPr lang="en" sz="1000">
                <a:solidFill>
                  <a:schemeClr val="dk2"/>
                </a:solidFill>
              </a:rPr>
              <a:t>Public Representative Dro Vasghanian </a:t>
            </a:r>
          </a:p>
        </p:txBody>
      </p:sp>
      <p:pic>
        <p:nvPicPr>
          <p:cNvPr descr="DSC_0003.JPG" id="112" name="Shape 112"/>
          <p:cNvPicPr preferRelativeResize="0"/>
          <p:nvPr/>
        </p:nvPicPr>
        <p:blipFill rotWithShape="1">
          <a:blip r:embed="rId4">
            <a:alphaModFix/>
          </a:blip>
          <a:srcRect b="30843" l="0" r="0" t="2409"/>
          <a:stretch/>
        </p:blipFill>
        <p:spPr>
          <a:xfrm>
            <a:off x="3878199" y="1232312"/>
            <a:ext cx="1153800" cy="1153799"/>
          </a:xfrm>
          <a:prstGeom prst="ellipse">
            <a:avLst/>
          </a:prstGeom>
          <a:noFill/>
          <a:ln>
            <a:noFill/>
          </a:ln>
        </p:spPr>
      </p:pic>
      <p:pic>
        <p:nvPicPr>
          <p:cNvPr descr="DSC_0013.JPG" id="113" name="Shape 113"/>
          <p:cNvPicPr preferRelativeResize="0"/>
          <p:nvPr/>
        </p:nvPicPr>
        <p:blipFill rotWithShape="1">
          <a:blip r:embed="rId5">
            <a:alphaModFix/>
          </a:blip>
          <a:srcRect b="28080" l="0" r="0" t="5172"/>
          <a:stretch/>
        </p:blipFill>
        <p:spPr>
          <a:xfrm>
            <a:off x="2629399" y="1271574"/>
            <a:ext cx="1153800" cy="1153799"/>
          </a:xfrm>
          <a:prstGeom prst="ellipse">
            <a:avLst/>
          </a:prstGeom>
          <a:noFill/>
          <a:ln>
            <a:noFill/>
          </a:ln>
        </p:spPr>
      </p:pic>
      <p:pic>
        <p:nvPicPr>
          <p:cNvPr descr="DSC_0010.JPG" id="114" name="Shape 114"/>
          <p:cNvPicPr preferRelativeResize="0"/>
          <p:nvPr/>
        </p:nvPicPr>
        <p:blipFill rotWithShape="1">
          <a:blip r:embed="rId6">
            <a:alphaModFix/>
          </a:blip>
          <a:srcRect b="29301" l="0" r="0" t="3951"/>
          <a:stretch/>
        </p:blipFill>
        <p:spPr>
          <a:xfrm>
            <a:off x="1380599" y="1271587"/>
            <a:ext cx="1153799" cy="1153799"/>
          </a:xfrm>
          <a:prstGeom prst="ellipse">
            <a:avLst/>
          </a:prstGeom>
          <a:noFill/>
          <a:ln>
            <a:noFill/>
          </a:ln>
        </p:spPr>
      </p:pic>
      <p:pic>
        <p:nvPicPr>
          <p:cNvPr descr="DSC_0005.JPG" id="115" name="Shape 115"/>
          <p:cNvPicPr preferRelativeResize="0"/>
          <p:nvPr/>
        </p:nvPicPr>
        <p:blipFill rotWithShape="1">
          <a:blip r:embed="rId7">
            <a:alphaModFix/>
          </a:blip>
          <a:srcRect b="29301" l="0" r="0" t="3951"/>
          <a:stretch/>
        </p:blipFill>
        <p:spPr>
          <a:xfrm>
            <a:off x="5199812" y="1289024"/>
            <a:ext cx="1153800" cy="1153799"/>
          </a:xfrm>
          <a:prstGeom prst="ellipse">
            <a:avLst/>
          </a:prstGeom>
          <a:noFill/>
          <a:ln>
            <a:noFill/>
          </a:ln>
        </p:spPr>
      </p:pic>
      <p:pic>
        <p:nvPicPr>
          <p:cNvPr descr="DSC_0007.JPG" id="116" name="Shape 116"/>
          <p:cNvPicPr preferRelativeResize="0"/>
          <p:nvPr/>
        </p:nvPicPr>
        <p:blipFill rotWithShape="1">
          <a:blip r:embed="rId8">
            <a:alphaModFix/>
          </a:blip>
          <a:srcRect b="29268" l="2960" r="-2960" t="3984"/>
          <a:stretch/>
        </p:blipFill>
        <p:spPr>
          <a:xfrm>
            <a:off x="71549" y="1271574"/>
            <a:ext cx="1153800" cy="1153799"/>
          </a:xfrm>
          <a:prstGeom prst="ellipse">
            <a:avLst/>
          </a:prstGeom>
          <a:noFill/>
          <a:ln>
            <a:noFill/>
          </a:ln>
        </p:spPr>
      </p:pic>
      <p:pic>
        <p:nvPicPr>
          <p:cNvPr descr="DSC_0012.JPG" id="117" name="Shape 117"/>
          <p:cNvPicPr preferRelativeResize="0"/>
          <p:nvPr/>
        </p:nvPicPr>
        <p:blipFill rotWithShape="1">
          <a:blip r:embed="rId9">
            <a:alphaModFix/>
          </a:blip>
          <a:srcRect b="29275" l="0" r="0" t="3978"/>
          <a:stretch/>
        </p:blipFill>
        <p:spPr>
          <a:xfrm>
            <a:off x="6521424" y="1232299"/>
            <a:ext cx="1153800" cy="1153799"/>
          </a:xfrm>
          <a:prstGeom prst="ellipse">
            <a:avLst/>
          </a:prstGeom>
          <a:noFill/>
          <a:ln>
            <a:noFill/>
          </a:ln>
        </p:spPr>
      </p:pic>
      <p:sp>
        <p:nvSpPr>
          <p:cNvPr id="118" name="Shape 118"/>
          <p:cNvSpPr txBox="1"/>
          <p:nvPr>
            <p:ph idx="4294967295" type="title"/>
          </p:nvPr>
        </p:nvSpPr>
        <p:spPr>
          <a:xfrm>
            <a:off x="4053450" y="2542325"/>
            <a:ext cx="1037100" cy="234900"/>
          </a:xfrm>
          <a:prstGeom prst="rect">
            <a:avLst/>
          </a:prstGeom>
        </p:spPr>
        <p:txBody>
          <a:bodyPr anchorCtr="0" anchor="b" bIns="91425" lIns="91425" rIns="91425" tIns="91425">
            <a:noAutofit/>
          </a:bodyPr>
          <a:lstStyle/>
          <a:p>
            <a:pPr lvl="0" rtl="0" algn="ctr">
              <a:spcBef>
                <a:spcPts val="0"/>
              </a:spcBef>
              <a:buNone/>
            </a:pPr>
            <a:r>
              <a:rPr lang="en" sz="1400">
                <a:solidFill>
                  <a:schemeClr val="dk1"/>
                </a:solidFill>
              </a:rPr>
              <a:t>Dro V.</a:t>
            </a:r>
          </a:p>
        </p:txBody>
      </p:sp>
      <p:sp>
        <p:nvSpPr>
          <p:cNvPr id="119" name="Shape 119"/>
          <p:cNvSpPr txBox="1"/>
          <p:nvPr>
            <p:ph idx="4294967295" type="title"/>
          </p:nvPr>
        </p:nvSpPr>
        <p:spPr>
          <a:xfrm>
            <a:off x="6486750" y="2542325"/>
            <a:ext cx="1153800" cy="234900"/>
          </a:xfrm>
          <a:prstGeom prst="rect">
            <a:avLst/>
          </a:prstGeom>
        </p:spPr>
        <p:txBody>
          <a:bodyPr anchorCtr="0" anchor="b" bIns="91425" lIns="91425" rIns="91425" tIns="91425">
            <a:noAutofit/>
          </a:bodyPr>
          <a:lstStyle/>
          <a:p>
            <a:pPr lvl="0" rtl="0" algn="ctr">
              <a:spcBef>
                <a:spcPts val="0"/>
              </a:spcBef>
              <a:buNone/>
            </a:pPr>
            <a:r>
              <a:rPr lang="en" sz="1400">
                <a:solidFill>
                  <a:schemeClr val="dk1"/>
                </a:solidFill>
              </a:rPr>
              <a:t>Michelle H.</a:t>
            </a:r>
          </a:p>
        </p:txBody>
      </p:sp>
      <p:sp>
        <p:nvSpPr>
          <p:cNvPr id="120" name="Shape 120"/>
          <p:cNvSpPr txBox="1"/>
          <p:nvPr>
            <p:ph idx="4294967295" type="title"/>
          </p:nvPr>
        </p:nvSpPr>
        <p:spPr>
          <a:xfrm>
            <a:off x="7800150" y="2542325"/>
            <a:ext cx="1273800" cy="234900"/>
          </a:xfrm>
          <a:prstGeom prst="rect">
            <a:avLst/>
          </a:prstGeom>
        </p:spPr>
        <p:txBody>
          <a:bodyPr anchorCtr="0" anchor="b" bIns="91425" lIns="91425" rIns="91425" tIns="91425">
            <a:noAutofit/>
          </a:bodyPr>
          <a:lstStyle/>
          <a:p>
            <a:pPr lvl="0" rtl="0" algn="l">
              <a:spcBef>
                <a:spcPts val="0"/>
              </a:spcBef>
              <a:buNone/>
            </a:pPr>
            <a:r>
              <a:rPr lang="en" sz="1400">
                <a:solidFill>
                  <a:schemeClr val="dk1"/>
                </a:solidFill>
              </a:rPr>
              <a:t>Armineh M.</a:t>
            </a:r>
          </a:p>
        </p:txBody>
      </p:sp>
      <p:sp>
        <p:nvSpPr>
          <p:cNvPr id="121" name="Shape 121"/>
          <p:cNvSpPr txBox="1"/>
          <p:nvPr>
            <p:ph idx="4294967295" type="body"/>
          </p:nvPr>
        </p:nvSpPr>
        <p:spPr>
          <a:xfrm>
            <a:off x="5193800" y="2719625"/>
            <a:ext cx="1273800" cy="2423100"/>
          </a:xfrm>
          <a:prstGeom prst="rect">
            <a:avLst/>
          </a:prstGeom>
        </p:spPr>
        <p:txBody>
          <a:bodyPr anchorCtr="0" anchor="t" bIns="91425" lIns="91425" rIns="91425" tIns="91425">
            <a:noAutofit/>
          </a:bodyPr>
          <a:lstStyle/>
          <a:p>
            <a:pPr lvl="0" rtl="0" algn="ctr">
              <a:spcBef>
                <a:spcPts val="0"/>
              </a:spcBef>
              <a:buNone/>
            </a:pPr>
            <a:r>
              <a:rPr lang="en" sz="1000">
                <a:solidFill>
                  <a:schemeClr val="dk2"/>
                </a:solidFill>
              </a:rPr>
              <a:t>Project Coordinator Karina Khachaturova </a:t>
            </a:r>
          </a:p>
        </p:txBody>
      </p:sp>
      <p:sp>
        <p:nvSpPr>
          <p:cNvPr id="122" name="Shape 122"/>
          <p:cNvSpPr txBox="1"/>
          <p:nvPr>
            <p:ph idx="4294967295" type="body"/>
          </p:nvPr>
        </p:nvSpPr>
        <p:spPr>
          <a:xfrm>
            <a:off x="6496975" y="2720275"/>
            <a:ext cx="1273800" cy="2423100"/>
          </a:xfrm>
          <a:prstGeom prst="rect">
            <a:avLst/>
          </a:prstGeom>
        </p:spPr>
        <p:txBody>
          <a:bodyPr anchorCtr="0" anchor="t" bIns="91425" lIns="91425" rIns="91425" tIns="91425">
            <a:noAutofit/>
          </a:bodyPr>
          <a:lstStyle/>
          <a:p>
            <a:pPr lvl="0" rtl="0" algn="ctr">
              <a:spcBef>
                <a:spcPts val="0"/>
              </a:spcBef>
              <a:buNone/>
            </a:pPr>
            <a:r>
              <a:rPr lang="en" sz="1000">
                <a:solidFill>
                  <a:schemeClr val="dk2"/>
                </a:solidFill>
              </a:rPr>
              <a:t>Graphic Designer Michelle Hernandez</a:t>
            </a:r>
          </a:p>
        </p:txBody>
      </p:sp>
      <p:sp>
        <p:nvSpPr>
          <p:cNvPr id="123" name="Shape 123"/>
          <p:cNvSpPr txBox="1"/>
          <p:nvPr>
            <p:ph idx="4294967295" type="body"/>
          </p:nvPr>
        </p:nvSpPr>
        <p:spPr>
          <a:xfrm>
            <a:off x="7800150" y="2719625"/>
            <a:ext cx="1273800" cy="2423100"/>
          </a:xfrm>
          <a:prstGeom prst="rect">
            <a:avLst/>
          </a:prstGeom>
        </p:spPr>
        <p:txBody>
          <a:bodyPr anchorCtr="0" anchor="t" bIns="91425" lIns="91425" rIns="91425" tIns="91425">
            <a:noAutofit/>
          </a:bodyPr>
          <a:lstStyle/>
          <a:p>
            <a:pPr lvl="0" rtl="0" algn="ctr">
              <a:spcBef>
                <a:spcPts val="0"/>
              </a:spcBef>
              <a:buNone/>
            </a:pPr>
            <a:r>
              <a:rPr lang="en" sz="1000">
                <a:solidFill>
                  <a:schemeClr val="dk2"/>
                </a:solidFill>
              </a:rPr>
              <a:t>Graphic Designer Armineh Moradian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471900" y="738725"/>
            <a:ext cx="8222100" cy="767699"/>
          </a:xfrm>
          <a:prstGeom prst="rect">
            <a:avLst/>
          </a:prstGeom>
        </p:spPr>
        <p:txBody>
          <a:bodyPr anchorCtr="0" anchor="b" bIns="91425" lIns="91425" rIns="91425" tIns="91425">
            <a:noAutofit/>
          </a:bodyPr>
          <a:lstStyle/>
          <a:p>
            <a:pPr lvl="0" rtl="0">
              <a:spcBef>
                <a:spcPts val="0"/>
              </a:spcBef>
              <a:spcAft>
                <a:spcPts val="400"/>
              </a:spcAft>
              <a:buNone/>
            </a:pPr>
            <a:r>
              <a:rPr lang="en"/>
              <a:t>Milestones</a:t>
            </a:r>
            <a:r>
              <a:rPr lang="en" sz="1400"/>
              <a:t> </a:t>
            </a:r>
            <a:r>
              <a:rPr i="1" lang="en" sz="1400"/>
              <a:t> </a:t>
            </a:r>
          </a:p>
          <a:p>
            <a:pPr lvl="0" rtl="0">
              <a:spcBef>
                <a:spcPts val="0"/>
              </a:spcBef>
              <a:spcAft>
                <a:spcPts val="400"/>
              </a:spcAft>
              <a:buNone/>
            </a:pPr>
            <a:r>
              <a:t/>
            </a:r>
            <a:endParaRPr i="1" sz="1600"/>
          </a:p>
        </p:txBody>
      </p:sp>
      <p:cxnSp>
        <p:nvCxnSpPr>
          <p:cNvPr id="129" name="Shape 129"/>
          <p:cNvCxnSpPr/>
          <p:nvPr/>
        </p:nvCxnSpPr>
        <p:spPr>
          <a:xfrm rot="10800000">
            <a:off x="680050" y="2152464"/>
            <a:ext cx="0" cy="837900"/>
          </a:xfrm>
          <a:prstGeom prst="straightConnector1">
            <a:avLst/>
          </a:prstGeom>
          <a:noFill/>
          <a:ln cap="flat" cmpd="sng" w="9525">
            <a:solidFill>
              <a:schemeClr val="dk2"/>
            </a:solidFill>
            <a:prstDash val="solid"/>
            <a:round/>
            <a:headEnd len="lg" w="lg" type="none"/>
            <a:tailEnd len="lg" w="lg" type="oval"/>
          </a:ln>
        </p:spPr>
      </p:cxnSp>
      <p:sp>
        <p:nvSpPr>
          <p:cNvPr id="130" name="Shape 130"/>
          <p:cNvSpPr txBox="1"/>
          <p:nvPr>
            <p:ph type="title"/>
          </p:nvPr>
        </p:nvSpPr>
        <p:spPr>
          <a:xfrm>
            <a:off x="727112" y="1995898"/>
            <a:ext cx="1814100" cy="392100"/>
          </a:xfrm>
          <a:prstGeom prst="rect">
            <a:avLst/>
          </a:prstGeom>
        </p:spPr>
        <p:txBody>
          <a:bodyPr anchorCtr="0" anchor="ctr" bIns="91425" lIns="91425" rIns="91425" tIns="91425">
            <a:noAutofit/>
          </a:bodyPr>
          <a:lstStyle/>
          <a:p>
            <a:pPr lvl="0" rtl="0">
              <a:spcBef>
                <a:spcPts val="0"/>
              </a:spcBef>
              <a:buNone/>
            </a:pPr>
            <a:r>
              <a:rPr lang="en" sz="1800">
                <a:solidFill>
                  <a:schemeClr val="dk1"/>
                </a:solidFill>
              </a:rPr>
              <a:t>August 2016</a:t>
            </a:r>
          </a:p>
        </p:txBody>
      </p:sp>
      <p:sp>
        <p:nvSpPr>
          <p:cNvPr id="131" name="Shape 131"/>
          <p:cNvSpPr txBox="1"/>
          <p:nvPr>
            <p:ph idx="1" type="body"/>
          </p:nvPr>
        </p:nvSpPr>
        <p:spPr>
          <a:xfrm>
            <a:off x="727112" y="2285924"/>
            <a:ext cx="1814100" cy="578700"/>
          </a:xfrm>
          <a:prstGeom prst="rect">
            <a:avLst/>
          </a:prstGeom>
        </p:spPr>
        <p:txBody>
          <a:bodyPr anchorCtr="0" anchor="t" bIns="91425" lIns="91425" rIns="91425" tIns="91425">
            <a:noAutofit/>
          </a:bodyPr>
          <a:lstStyle/>
          <a:p>
            <a:pPr lvl="0" rtl="0">
              <a:spcBef>
                <a:spcPts val="0"/>
              </a:spcBef>
              <a:buNone/>
            </a:pPr>
            <a:r>
              <a:rPr lang="en" sz="1200">
                <a:solidFill>
                  <a:schemeClr val="dk2"/>
                </a:solidFill>
              </a:rPr>
              <a:t>The Eco Squad was founded </a:t>
            </a:r>
          </a:p>
        </p:txBody>
      </p:sp>
      <p:cxnSp>
        <p:nvCxnSpPr>
          <p:cNvPr id="132" name="Shape 132"/>
          <p:cNvCxnSpPr/>
          <p:nvPr/>
        </p:nvCxnSpPr>
        <p:spPr>
          <a:xfrm>
            <a:off x="2114150" y="3375004"/>
            <a:ext cx="0" cy="837900"/>
          </a:xfrm>
          <a:prstGeom prst="straightConnector1">
            <a:avLst/>
          </a:prstGeom>
          <a:noFill/>
          <a:ln cap="flat" cmpd="sng" w="9525">
            <a:solidFill>
              <a:schemeClr val="dk2"/>
            </a:solidFill>
            <a:prstDash val="solid"/>
            <a:round/>
            <a:headEnd len="lg" w="lg" type="none"/>
            <a:tailEnd len="lg" w="lg" type="oval"/>
          </a:ln>
        </p:spPr>
      </p:cxnSp>
      <p:sp>
        <p:nvSpPr>
          <p:cNvPr id="133" name="Shape 133"/>
          <p:cNvSpPr txBox="1"/>
          <p:nvPr>
            <p:ph type="title"/>
          </p:nvPr>
        </p:nvSpPr>
        <p:spPr>
          <a:xfrm>
            <a:off x="2161198" y="3974200"/>
            <a:ext cx="2071500" cy="392100"/>
          </a:xfrm>
          <a:prstGeom prst="rect">
            <a:avLst/>
          </a:prstGeom>
        </p:spPr>
        <p:txBody>
          <a:bodyPr anchorCtr="0" anchor="ctr" bIns="91425" lIns="91425" rIns="91425" tIns="91425">
            <a:noAutofit/>
          </a:bodyPr>
          <a:lstStyle/>
          <a:p>
            <a:pPr lvl="0" rtl="0">
              <a:spcBef>
                <a:spcPts val="0"/>
              </a:spcBef>
              <a:buNone/>
            </a:pPr>
            <a:r>
              <a:rPr lang="en" sz="1800">
                <a:solidFill>
                  <a:schemeClr val="dk1"/>
                </a:solidFill>
              </a:rPr>
              <a:t>September 2016</a:t>
            </a:r>
          </a:p>
        </p:txBody>
      </p:sp>
      <p:sp>
        <p:nvSpPr>
          <p:cNvPr id="134" name="Shape 134"/>
          <p:cNvSpPr txBox="1"/>
          <p:nvPr>
            <p:ph idx="1" type="body"/>
          </p:nvPr>
        </p:nvSpPr>
        <p:spPr>
          <a:xfrm>
            <a:off x="2161200" y="4264225"/>
            <a:ext cx="1814100" cy="767700"/>
          </a:xfrm>
          <a:prstGeom prst="rect">
            <a:avLst/>
          </a:prstGeom>
        </p:spPr>
        <p:txBody>
          <a:bodyPr anchorCtr="0" anchor="t" bIns="91425" lIns="91425" rIns="91425" tIns="91425">
            <a:noAutofit/>
          </a:bodyPr>
          <a:lstStyle/>
          <a:p>
            <a:pPr lvl="0" rtl="0">
              <a:spcBef>
                <a:spcPts val="0"/>
              </a:spcBef>
              <a:buNone/>
            </a:pPr>
            <a:r>
              <a:rPr lang="en" sz="1200">
                <a:solidFill>
                  <a:schemeClr val="dk2"/>
                </a:solidFill>
              </a:rPr>
              <a:t>The Elkay unit was purchased and prepared for installation</a:t>
            </a:r>
          </a:p>
        </p:txBody>
      </p:sp>
      <p:cxnSp>
        <p:nvCxnSpPr>
          <p:cNvPr id="135" name="Shape 135"/>
          <p:cNvCxnSpPr/>
          <p:nvPr/>
        </p:nvCxnSpPr>
        <p:spPr>
          <a:xfrm rot="10800000">
            <a:off x="4294300" y="2145364"/>
            <a:ext cx="0" cy="837900"/>
          </a:xfrm>
          <a:prstGeom prst="straightConnector1">
            <a:avLst/>
          </a:prstGeom>
          <a:noFill/>
          <a:ln cap="flat" cmpd="sng" w="9525">
            <a:solidFill>
              <a:schemeClr val="dk2"/>
            </a:solidFill>
            <a:prstDash val="solid"/>
            <a:round/>
            <a:headEnd len="lg" w="lg" type="none"/>
            <a:tailEnd len="lg" w="lg" type="oval"/>
          </a:ln>
        </p:spPr>
      </p:cxnSp>
      <p:sp>
        <p:nvSpPr>
          <p:cNvPr id="136" name="Shape 136"/>
          <p:cNvSpPr txBox="1"/>
          <p:nvPr>
            <p:ph type="title"/>
          </p:nvPr>
        </p:nvSpPr>
        <p:spPr>
          <a:xfrm>
            <a:off x="4279887" y="1995911"/>
            <a:ext cx="1814100" cy="392100"/>
          </a:xfrm>
          <a:prstGeom prst="rect">
            <a:avLst/>
          </a:prstGeom>
        </p:spPr>
        <p:txBody>
          <a:bodyPr anchorCtr="0" anchor="ctr" bIns="91425" lIns="91425" rIns="91425" tIns="91425">
            <a:noAutofit/>
          </a:bodyPr>
          <a:lstStyle/>
          <a:p>
            <a:pPr lvl="0" rtl="0">
              <a:spcBef>
                <a:spcPts val="0"/>
              </a:spcBef>
              <a:buNone/>
            </a:pPr>
            <a:r>
              <a:rPr lang="en" sz="1800">
                <a:solidFill>
                  <a:schemeClr val="dk1"/>
                </a:solidFill>
              </a:rPr>
              <a:t>October 2016</a:t>
            </a:r>
          </a:p>
        </p:txBody>
      </p:sp>
      <p:sp>
        <p:nvSpPr>
          <p:cNvPr id="137" name="Shape 137"/>
          <p:cNvSpPr txBox="1"/>
          <p:nvPr>
            <p:ph idx="1" type="body"/>
          </p:nvPr>
        </p:nvSpPr>
        <p:spPr>
          <a:xfrm>
            <a:off x="4279887" y="2244962"/>
            <a:ext cx="1814100" cy="578700"/>
          </a:xfrm>
          <a:prstGeom prst="rect">
            <a:avLst/>
          </a:prstGeom>
        </p:spPr>
        <p:txBody>
          <a:bodyPr anchorCtr="0" anchor="t" bIns="91425" lIns="91425" rIns="91425" tIns="91425">
            <a:noAutofit/>
          </a:bodyPr>
          <a:lstStyle/>
          <a:p>
            <a:pPr lvl="0" rtl="0">
              <a:spcBef>
                <a:spcPts val="0"/>
              </a:spcBef>
              <a:buNone/>
            </a:pPr>
            <a:r>
              <a:rPr lang="en" sz="1200">
                <a:solidFill>
                  <a:schemeClr val="dk2"/>
                </a:solidFill>
              </a:rPr>
              <a:t>Elkay unit installed. Action Plan and website finalized.</a:t>
            </a:r>
          </a:p>
        </p:txBody>
      </p:sp>
      <p:cxnSp>
        <p:nvCxnSpPr>
          <p:cNvPr id="138" name="Shape 138"/>
          <p:cNvCxnSpPr/>
          <p:nvPr/>
        </p:nvCxnSpPr>
        <p:spPr>
          <a:xfrm>
            <a:off x="4957475" y="3375020"/>
            <a:ext cx="0" cy="837900"/>
          </a:xfrm>
          <a:prstGeom prst="straightConnector1">
            <a:avLst/>
          </a:prstGeom>
          <a:noFill/>
          <a:ln cap="flat" cmpd="sng" w="9525">
            <a:solidFill>
              <a:schemeClr val="dk2"/>
            </a:solidFill>
            <a:prstDash val="solid"/>
            <a:round/>
            <a:headEnd len="lg" w="lg" type="none"/>
            <a:tailEnd len="lg" w="lg" type="oval"/>
          </a:ln>
        </p:spPr>
      </p:cxnSp>
      <p:sp>
        <p:nvSpPr>
          <p:cNvPr id="139" name="Shape 139"/>
          <p:cNvSpPr txBox="1"/>
          <p:nvPr>
            <p:ph type="title"/>
          </p:nvPr>
        </p:nvSpPr>
        <p:spPr>
          <a:xfrm>
            <a:off x="5004523" y="3970925"/>
            <a:ext cx="2071500" cy="392100"/>
          </a:xfrm>
          <a:prstGeom prst="rect">
            <a:avLst/>
          </a:prstGeom>
        </p:spPr>
        <p:txBody>
          <a:bodyPr anchorCtr="0" anchor="ctr" bIns="91425" lIns="91425" rIns="91425" tIns="91425">
            <a:noAutofit/>
          </a:bodyPr>
          <a:lstStyle/>
          <a:p>
            <a:pPr lvl="0" rtl="0">
              <a:spcBef>
                <a:spcPts val="0"/>
              </a:spcBef>
              <a:buNone/>
            </a:pPr>
            <a:r>
              <a:rPr lang="en" sz="1800">
                <a:solidFill>
                  <a:schemeClr val="dk1"/>
                </a:solidFill>
              </a:rPr>
              <a:t>November 2016</a:t>
            </a:r>
          </a:p>
        </p:txBody>
      </p:sp>
      <p:sp>
        <p:nvSpPr>
          <p:cNvPr id="140" name="Shape 140"/>
          <p:cNvSpPr txBox="1"/>
          <p:nvPr>
            <p:ph idx="1" type="body"/>
          </p:nvPr>
        </p:nvSpPr>
        <p:spPr>
          <a:xfrm>
            <a:off x="5004537" y="4260942"/>
            <a:ext cx="1814100" cy="578700"/>
          </a:xfrm>
          <a:prstGeom prst="rect">
            <a:avLst/>
          </a:prstGeom>
        </p:spPr>
        <p:txBody>
          <a:bodyPr anchorCtr="0" anchor="t" bIns="91425" lIns="91425" rIns="91425" tIns="91425">
            <a:noAutofit/>
          </a:bodyPr>
          <a:lstStyle/>
          <a:p>
            <a:pPr lvl="0" rtl="0">
              <a:spcBef>
                <a:spcPts val="0"/>
              </a:spcBef>
              <a:buNone/>
            </a:pPr>
            <a:r>
              <a:rPr lang="en" sz="1200">
                <a:solidFill>
                  <a:schemeClr val="dk2"/>
                </a:solidFill>
              </a:rPr>
              <a:t>Results of Lexus Eco Challenge pending.</a:t>
            </a:r>
          </a:p>
        </p:txBody>
      </p:sp>
      <p:cxnSp>
        <p:nvCxnSpPr>
          <p:cNvPr id="141" name="Shape 141"/>
          <p:cNvCxnSpPr/>
          <p:nvPr/>
        </p:nvCxnSpPr>
        <p:spPr>
          <a:xfrm rot="10800000">
            <a:off x="7080781" y="2145364"/>
            <a:ext cx="0" cy="837900"/>
          </a:xfrm>
          <a:prstGeom prst="straightConnector1">
            <a:avLst/>
          </a:prstGeom>
          <a:noFill/>
          <a:ln cap="flat" cmpd="sng" w="9525">
            <a:solidFill>
              <a:schemeClr val="dk2"/>
            </a:solidFill>
            <a:prstDash val="solid"/>
            <a:round/>
            <a:headEnd len="lg" w="lg" type="none"/>
            <a:tailEnd len="lg" w="lg" type="oval"/>
          </a:ln>
        </p:spPr>
      </p:cxnSp>
      <p:sp>
        <p:nvSpPr>
          <p:cNvPr id="142" name="Shape 142"/>
          <p:cNvSpPr txBox="1"/>
          <p:nvPr>
            <p:ph type="title"/>
          </p:nvPr>
        </p:nvSpPr>
        <p:spPr>
          <a:xfrm>
            <a:off x="7127823" y="1995900"/>
            <a:ext cx="2016300" cy="392100"/>
          </a:xfrm>
          <a:prstGeom prst="rect">
            <a:avLst/>
          </a:prstGeom>
        </p:spPr>
        <p:txBody>
          <a:bodyPr anchorCtr="0" anchor="ctr" bIns="91425" lIns="91425" rIns="91425" tIns="91425">
            <a:noAutofit/>
          </a:bodyPr>
          <a:lstStyle/>
          <a:p>
            <a:pPr lvl="0" rtl="0">
              <a:spcBef>
                <a:spcPts val="0"/>
              </a:spcBef>
              <a:buNone/>
            </a:pPr>
            <a:r>
              <a:rPr lang="en" sz="1800">
                <a:solidFill>
                  <a:schemeClr val="dk1"/>
                </a:solidFill>
              </a:rPr>
              <a:t>December 2016</a:t>
            </a:r>
          </a:p>
        </p:txBody>
      </p:sp>
      <p:sp>
        <p:nvSpPr>
          <p:cNvPr id="143" name="Shape 143"/>
          <p:cNvSpPr txBox="1"/>
          <p:nvPr>
            <p:ph idx="1" type="body"/>
          </p:nvPr>
        </p:nvSpPr>
        <p:spPr>
          <a:xfrm>
            <a:off x="7127836" y="2285937"/>
            <a:ext cx="1814100" cy="578700"/>
          </a:xfrm>
          <a:prstGeom prst="rect">
            <a:avLst/>
          </a:prstGeom>
        </p:spPr>
        <p:txBody>
          <a:bodyPr anchorCtr="0" anchor="t" bIns="91425" lIns="91425" rIns="91425" tIns="91425">
            <a:noAutofit/>
          </a:bodyPr>
          <a:lstStyle/>
          <a:p>
            <a:pPr lvl="0" rtl="0">
              <a:spcBef>
                <a:spcPts val="0"/>
              </a:spcBef>
              <a:buNone/>
            </a:pPr>
            <a:r>
              <a:rPr lang="en" sz="1200">
                <a:solidFill>
                  <a:schemeClr val="dk2"/>
                </a:solidFill>
              </a:rPr>
              <a:t>Results of Lexus Eco Challenge pending.</a:t>
            </a:r>
          </a:p>
        </p:txBody>
      </p:sp>
      <p:graphicFrame>
        <p:nvGraphicFramePr>
          <p:cNvPr id="144" name="Shape 144"/>
          <p:cNvGraphicFramePr/>
          <p:nvPr/>
        </p:nvGraphicFramePr>
        <p:xfrm>
          <a:off x="323100" y="2983264"/>
          <a:ext cx="3000000" cy="3000000"/>
        </p:xfrm>
        <a:graphic>
          <a:graphicData uri="http://schemas.openxmlformats.org/drawingml/2006/table">
            <a:tbl>
              <a:tblPr>
                <a:noFill/>
                <a:tableStyleId>{AE20F3EF-5A88-44F9-B425-5D87C48D5FD1}</a:tableStyleId>
              </a:tblPr>
              <a:tblGrid>
                <a:gridCol w="710225"/>
                <a:gridCol w="710225"/>
                <a:gridCol w="710225"/>
                <a:gridCol w="710225"/>
                <a:gridCol w="710225"/>
                <a:gridCol w="710225"/>
                <a:gridCol w="710225"/>
                <a:gridCol w="710225"/>
                <a:gridCol w="710225"/>
                <a:gridCol w="710225"/>
                <a:gridCol w="710225"/>
                <a:gridCol w="710225"/>
              </a:tblGrid>
              <a:tr h="381000">
                <a:tc>
                  <a:txBody>
                    <a:bodyPr>
                      <a:noAutofit/>
                    </a:bodyPr>
                    <a:lstStyle/>
                    <a:p>
                      <a:pPr lvl="0" rtl="0" algn="ctr">
                        <a:spcBef>
                          <a:spcPts val="0"/>
                        </a:spcBef>
                        <a:buNone/>
                      </a:pPr>
                      <a:r>
                        <a:rPr lang="en">
                          <a:solidFill>
                            <a:srgbClr val="FFFFFF"/>
                          </a:solidFill>
                        </a:rPr>
                        <a:t>Aug</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chemeClr val="lt2"/>
                    </a:solidFill>
                  </a:tcPr>
                </a:tc>
                <a:tc>
                  <a:txBody>
                    <a:bodyPr>
                      <a:noAutofit/>
                    </a:bodyPr>
                    <a:lstStyle/>
                    <a:p>
                      <a:pPr lvl="0" rtl="0" algn="ctr">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chemeClr val="lt2"/>
                    </a:solidFill>
                  </a:tcPr>
                </a:tc>
                <a:tc>
                  <a:txBody>
                    <a:bodyPr>
                      <a:noAutofit/>
                    </a:bodyPr>
                    <a:lstStyle/>
                    <a:p>
                      <a:pPr lvl="0" rtl="0" algn="ctr">
                        <a:spcBef>
                          <a:spcPts val="0"/>
                        </a:spcBef>
                        <a:buNone/>
                      </a:pPr>
                      <a:r>
                        <a:rPr lang="en">
                          <a:solidFill>
                            <a:srgbClr val="FFFFFF"/>
                          </a:solidFill>
                        </a:rPr>
                        <a:t>Sep</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chemeClr val="lt2"/>
                    </a:solidFill>
                  </a:tcPr>
                </a:tc>
                <a:tc>
                  <a:txBody>
                    <a:bodyPr>
                      <a:noAutofit/>
                    </a:bodyPr>
                    <a:lstStyle/>
                    <a:p>
                      <a:pPr lvl="0" rtl="0" algn="ctr">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chemeClr val="lt2"/>
                    </a:solidFill>
                  </a:tcPr>
                </a:tc>
                <a:tc>
                  <a:txBody>
                    <a:bodyPr>
                      <a:noAutofit/>
                    </a:bodyPr>
                    <a:lstStyle/>
                    <a:p>
                      <a:pPr lvl="0" rtl="0" algn="ctr">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chemeClr val="lt2"/>
                    </a:solidFill>
                  </a:tcPr>
                </a:tc>
                <a:tc>
                  <a:txBody>
                    <a:bodyPr>
                      <a:noAutofit/>
                    </a:bodyPr>
                    <a:lstStyle/>
                    <a:p>
                      <a:pPr lvl="0" rtl="0" algn="ctr">
                        <a:spcBef>
                          <a:spcPts val="0"/>
                        </a:spcBef>
                        <a:buNone/>
                      </a:pPr>
                      <a:r>
                        <a:rPr lang="en">
                          <a:solidFill>
                            <a:srgbClr val="FFFFFF"/>
                          </a:solidFill>
                        </a:rPr>
                        <a:t>Oct</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chemeClr val="lt2"/>
                    </a:solidFill>
                  </a:tcPr>
                </a:tc>
                <a:tc>
                  <a:txBody>
                    <a:bodyPr>
                      <a:noAutofit/>
                    </a:bodyPr>
                    <a:lstStyle/>
                    <a:p>
                      <a:pPr lvl="0" rtl="0" algn="ctr">
                        <a:spcBef>
                          <a:spcPts val="0"/>
                        </a:spcBef>
                        <a:buNone/>
                      </a:pPr>
                      <a:r>
                        <a:rPr lang="en">
                          <a:solidFill>
                            <a:srgbClr val="FFFFFF"/>
                          </a:solidFill>
                        </a:rPr>
                        <a:t>    Nov</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chemeClr val="lt2"/>
                    </a:solidFill>
                  </a:tcPr>
                </a:tc>
                <a:tc>
                  <a:txBody>
                    <a:bodyPr>
                      <a:noAutofit/>
                    </a:bodyPr>
                    <a:lstStyle/>
                    <a:p>
                      <a:pPr lvl="0" rtl="0" algn="l">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chemeClr val="lt2"/>
                    </a:solidFill>
                  </a:tcPr>
                </a:tc>
                <a:tc>
                  <a:txBody>
                    <a:bodyPr>
                      <a:noAutofit/>
                    </a:bodyPr>
                    <a:lstStyle/>
                    <a:p>
                      <a:pPr lvl="0" rtl="0" algn="ctr">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chemeClr val="lt2"/>
                    </a:solidFill>
                  </a:tcPr>
                </a:tc>
                <a:tc>
                  <a:txBody>
                    <a:bodyPr>
                      <a:noAutofit/>
                    </a:bodyPr>
                    <a:lstStyle/>
                    <a:p>
                      <a:pPr lvl="0" rtl="0" algn="ctr">
                        <a:spcBef>
                          <a:spcPts val="0"/>
                        </a:spcBef>
                        <a:buNone/>
                      </a:pPr>
                      <a:r>
                        <a:rPr lang="en">
                          <a:solidFill>
                            <a:srgbClr val="FFFFFF"/>
                          </a:solidFill>
                        </a:rPr>
                        <a:t>Dec</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chemeClr val="lt2"/>
                    </a:solidFill>
                  </a:tcPr>
                </a:tc>
                <a:tc>
                  <a:txBody>
                    <a:bodyPr>
                      <a:noAutofit/>
                    </a:bodyPr>
                    <a:lstStyle/>
                    <a:p>
                      <a:pPr lvl="0" rtl="0" algn="ctr">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chemeClr val="lt2"/>
                    </a:solidFill>
                  </a:tcPr>
                </a:tc>
                <a:tc>
                  <a:txBody>
                    <a:bodyPr>
                      <a:noAutofit/>
                    </a:bodyPr>
                    <a:lstStyle/>
                    <a:p>
                      <a:pPr lvl="0" rtl="0" algn="ctr">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chemeClr val="lt2"/>
                    </a:solidFill>
                  </a:tcPr>
                </a:tc>
              </a:tr>
            </a:tbl>
          </a:graphicData>
        </a:graphic>
      </p:graphicFrame>
      <p:cxnSp>
        <p:nvCxnSpPr>
          <p:cNvPr id="145" name="Shape 145"/>
          <p:cNvCxnSpPr/>
          <p:nvPr/>
        </p:nvCxnSpPr>
        <p:spPr>
          <a:xfrm rot="10800000">
            <a:off x="2397575" y="2097114"/>
            <a:ext cx="900" cy="898500"/>
          </a:xfrm>
          <a:prstGeom prst="straightConnector1">
            <a:avLst/>
          </a:prstGeom>
          <a:noFill/>
          <a:ln cap="flat" cmpd="sng" w="9525">
            <a:solidFill>
              <a:schemeClr val="dk2"/>
            </a:solidFill>
            <a:prstDash val="solid"/>
            <a:round/>
            <a:headEnd len="lg" w="lg" type="none"/>
            <a:tailEnd len="lg" w="lg" type="oval"/>
          </a:ln>
        </p:spPr>
      </p:cxnSp>
      <p:sp>
        <p:nvSpPr>
          <p:cNvPr id="146" name="Shape 146"/>
          <p:cNvSpPr txBox="1"/>
          <p:nvPr/>
        </p:nvSpPr>
        <p:spPr>
          <a:xfrm>
            <a:off x="2441250" y="2145375"/>
            <a:ext cx="1791300" cy="805500"/>
          </a:xfrm>
          <a:prstGeom prst="rect">
            <a:avLst/>
          </a:prstGeom>
          <a:noFill/>
          <a:ln>
            <a:noFill/>
          </a:ln>
        </p:spPr>
        <p:txBody>
          <a:bodyPr anchorCtr="0" anchor="t" bIns="91425" lIns="91425" rIns="91425" tIns="91425">
            <a:noAutofit/>
          </a:bodyPr>
          <a:lstStyle/>
          <a:p>
            <a:pPr lvl="0">
              <a:spcBef>
                <a:spcPts val="0"/>
              </a:spcBef>
              <a:buNone/>
            </a:pPr>
            <a:r>
              <a:rPr lang="en" sz="1100">
                <a:latin typeface="Roboto"/>
                <a:ea typeface="Roboto"/>
                <a:cs typeface="Roboto"/>
                <a:sym typeface="Roboto"/>
              </a:rPr>
              <a:t>Social media outreach begins. Donors Choose page launched.</a:t>
            </a:r>
          </a:p>
        </p:txBody>
      </p:sp>
      <p:sp>
        <p:nvSpPr>
          <p:cNvPr id="147" name="Shape 147"/>
          <p:cNvSpPr txBox="1"/>
          <p:nvPr/>
        </p:nvSpPr>
        <p:spPr>
          <a:xfrm>
            <a:off x="2350575" y="1781775"/>
            <a:ext cx="1929300" cy="363600"/>
          </a:xfrm>
          <a:prstGeom prst="rect">
            <a:avLst/>
          </a:prstGeom>
          <a:noFill/>
          <a:ln>
            <a:noFill/>
          </a:ln>
        </p:spPr>
        <p:txBody>
          <a:bodyPr anchorCtr="0" anchor="t" bIns="91425" lIns="91425" rIns="91425" tIns="91425">
            <a:noAutofit/>
          </a:bodyPr>
          <a:lstStyle/>
          <a:p>
            <a:pPr lvl="0">
              <a:spcBef>
                <a:spcPts val="0"/>
              </a:spcBef>
              <a:buNone/>
            </a:pPr>
            <a:r>
              <a:rPr lang="en" sz="1800">
                <a:solidFill>
                  <a:srgbClr val="4A86E8"/>
                </a:solidFill>
                <a:latin typeface="Roboto"/>
                <a:ea typeface="Roboto"/>
                <a:cs typeface="Roboto"/>
                <a:sym typeface="Roboto"/>
              </a:rPr>
              <a:t>September 2016</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460950" y="2065350"/>
            <a:ext cx="3687299" cy="1012799"/>
          </a:xfrm>
          <a:prstGeom prst="rect">
            <a:avLst/>
          </a:prstGeom>
        </p:spPr>
        <p:txBody>
          <a:bodyPr anchorCtr="0" anchor="ctr" bIns="91425" lIns="91425" rIns="91425" tIns="91425">
            <a:noAutofit/>
          </a:bodyPr>
          <a:lstStyle/>
          <a:p>
            <a:pPr lvl="0">
              <a:spcBef>
                <a:spcPts val="0"/>
              </a:spcBef>
              <a:buNone/>
            </a:pPr>
            <a:r>
              <a:rPr lang="en"/>
              <a:t>Appendix</a:t>
            </a:r>
          </a:p>
        </p:txBody>
      </p:sp>
      <p:sp>
        <p:nvSpPr>
          <p:cNvPr id="153" name="Shape 153"/>
          <p:cNvSpPr txBox="1"/>
          <p:nvPr/>
        </p:nvSpPr>
        <p:spPr>
          <a:xfrm>
            <a:off x="4563150" y="572850"/>
            <a:ext cx="4119899" cy="3997799"/>
          </a:xfrm>
          <a:prstGeom prst="rect">
            <a:avLst/>
          </a:prstGeom>
          <a:noFill/>
          <a:ln>
            <a:noFill/>
          </a:ln>
        </p:spPr>
        <p:txBody>
          <a:bodyPr anchorCtr="0" anchor="ctr" bIns="91425" lIns="91425" rIns="91425" tIns="91425">
            <a:noAutofit/>
          </a:bodyPr>
          <a:lstStyle/>
          <a:p>
            <a:pPr lvl="0" rtl="0">
              <a:lnSpc>
                <a:spcPct val="115000"/>
              </a:lnSpc>
              <a:spcBef>
                <a:spcPts val="0"/>
              </a:spcBef>
              <a:spcAft>
                <a:spcPts val="1000"/>
              </a:spcAft>
              <a:buNone/>
            </a:pPr>
            <a:r>
              <a:rPr lang="en" sz="1600">
                <a:solidFill>
                  <a:srgbClr val="F3F3F3"/>
                </a:solidFill>
                <a:latin typeface="Roboto"/>
                <a:ea typeface="Roboto"/>
                <a:cs typeface="Roboto"/>
                <a:sym typeface="Roboto"/>
              </a:rPr>
              <a:t>How much will this project actually help with plastic waste?</a:t>
            </a:r>
          </a:p>
          <a:p>
            <a:pPr lvl="0" rtl="0">
              <a:lnSpc>
                <a:spcPct val="115000"/>
              </a:lnSpc>
              <a:spcBef>
                <a:spcPts val="0"/>
              </a:spcBef>
              <a:spcAft>
                <a:spcPts val="1000"/>
              </a:spcAft>
              <a:buNone/>
            </a:pPr>
            <a:r>
              <a:rPr lang="en" sz="1600">
                <a:solidFill>
                  <a:srgbClr val="F3F3F3"/>
                </a:solidFill>
                <a:latin typeface="Roboto"/>
                <a:ea typeface="Roboto"/>
                <a:cs typeface="Roboto"/>
                <a:sym typeface="Roboto"/>
              </a:rPr>
              <a:t>How is this station superior to the previous one?</a:t>
            </a:r>
          </a:p>
          <a:p>
            <a:pPr lvl="0" rtl="0">
              <a:lnSpc>
                <a:spcPct val="115000"/>
              </a:lnSpc>
              <a:spcBef>
                <a:spcPts val="0"/>
              </a:spcBef>
              <a:spcAft>
                <a:spcPts val="1000"/>
              </a:spcAft>
              <a:buNone/>
            </a:pPr>
            <a:r>
              <a:rPr lang="en" sz="1600">
                <a:solidFill>
                  <a:srgbClr val="F3F3F3"/>
                </a:solidFill>
                <a:latin typeface="Roboto"/>
                <a:ea typeface="Roboto"/>
                <a:cs typeface="Roboto"/>
                <a:sym typeface="Roboto"/>
              </a:rPr>
              <a:t>What will happen to the other station?</a:t>
            </a:r>
          </a:p>
          <a:p>
            <a:pPr lvl="0" rtl="0">
              <a:lnSpc>
                <a:spcPct val="115000"/>
              </a:lnSpc>
              <a:spcBef>
                <a:spcPts val="0"/>
              </a:spcBef>
              <a:spcAft>
                <a:spcPts val="1000"/>
              </a:spcAft>
              <a:buNone/>
            </a:pPr>
            <a:r>
              <a:rPr lang="en" sz="1600">
                <a:solidFill>
                  <a:srgbClr val="F3F3F3"/>
                </a:solidFill>
                <a:latin typeface="Roboto"/>
                <a:ea typeface="Roboto"/>
                <a:cs typeface="Roboto"/>
                <a:sym typeface="Roboto"/>
              </a:rPr>
              <a:t>Why is Leon Arapi so darn handsome?</a:t>
            </a:r>
          </a:p>
          <a:p>
            <a:pPr lvl="0" rtl="0">
              <a:lnSpc>
                <a:spcPct val="115000"/>
              </a:lnSpc>
              <a:spcBef>
                <a:spcPts val="0"/>
              </a:spcBef>
              <a:spcAft>
                <a:spcPts val="1000"/>
              </a:spcAft>
              <a:buNone/>
            </a:pPr>
            <a:r>
              <a:rPr lang="en" sz="1600">
                <a:solidFill>
                  <a:srgbClr val="F3F3F3"/>
                </a:solidFill>
                <a:latin typeface="Roboto"/>
                <a:ea typeface="Roboto"/>
                <a:cs typeface="Roboto"/>
                <a:sym typeface="Roboto"/>
              </a:rPr>
              <a:t>Q/A: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471900" y="738725"/>
            <a:ext cx="8222100" cy="767699"/>
          </a:xfrm>
          <a:prstGeom prst="rect">
            <a:avLst/>
          </a:prstGeom>
        </p:spPr>
        <p:txBody>
          <a:bodyPr anchorCtr="0" anchor="b" bIns="91425" lIns="91425" rIns="91425" tIns="91425">
            <a:noAutofit/>
          </a:bodyPr>
          <a:lstStyle/>
          <a:p>
            <a:pPr lvl="0">
              <a:spcBef>
                <a:spcPts val="0"/>
              </a:spcBef>
              <a:buNone/>
            </a:pPr>
            <a:r>
              <a:rPr lang="en"/>
              <a:t>How it works</a:t>
            </a:r>
          </a:p>
        </p:txBody>
      </p:sp>
      <p:cxnSp>
        <p:nvCxnSpPr>
          <p:cNvPr id="159" name="Shape 159"/>
          <p:cNvCxnSpPr/>
          <p:nvPr/>
        </p:nvCxnSpPr>
        <p:spPr>
          <a:xfrm>
            <a:off x="929037" y="2507950"/>
            <a:ext cx="0" cy="1038599"/>
          </a:xfrm>
          <a:prstGeom prst="straightConnector1">
            <a:avLst/>
          </a:prstGeom>
          <a:noFill/>
          <a:ln cap="flat" cmpd="sng" w="9525">
            <a:solidFill>
              <a:srgbClr val="B7B7B7"/>
            </a:solidFill>
            <a:prstDash val="solid"/>
            <a:round/>
            <a:headEnd len="lg" w="lg" type="none"/>
            <a:tailEnd len="lg" w="lg" type="none"/>
          </a:ln>
        </p:spPr>
      </p:cxnSp>
      <p:sp>
        <p:nvSpPr>
          <p:cNvPr id="160" name="Shape 160"/>
          <p:cNvSpPr txBox="1"/>
          <p:nvPr>
            <p:ph type="title"/>
          </p:nvPr>
        </p:nvSpPr>
        <p:spPr>
          <a:xfrm>
            <a:off x="976112" y="2384686"/>
            <a:ext cx="1814100" cy="392100"/>
          </a:xfrm>
          <a:prstGeom prst="rect">
            <a:avLst/>
          </a:prstGeom>
        </p:spPr>
        <p:txBody>
          <a:bodyPr anchorCtr="0" anchor="ctr" bIns="91425" lIns="91425" rIns="91425" tIns="91425">
            <a:noAutofit/>
          </a:bodyPr>
          <a:lstStyle/>
          <a:p>
            <a:pPr lvl="0" rtl="0">
              <a:spcBef>
                <a:spcPts val="0"/>
              </a:spcBef>
              <a:buNone/>
            </a:pPr>
            <a:r>
              <a:rPr lang="en" sz="1700">
                <a:solidFill>
                  <a:schemeClr val="dk1"/>
                </a:solidFill>
              </a:rPr>
              <a:t>Step 1</a:t>
            </a:r>
          </a:p>
        </p:txBody>
      </p:sp>
      <p:sp>
        <p:nvSpPr>
          <p:cNvPr id="161" name="Shape 161"/>
          <p:cNvSpPr txBox="1"/>
          <p:nvPr>
            <p:ph idx="1" type="body"/>
          </p:nvPr>
        </p:nvSpPr>
        <p:spPr>
          <a:xfrm>
            <a:off x="976112" y="2674712"/>
            <a:ext cx="1814100" cy="578700"/>
          </a:xfrm>
          <a:prstGeom prst="rect">
            <a:avLst/>
          </a:prstGeom>
        </p:spPr>
        <p:txBody>
          <a:bodyPr anchorCtr="0" anchor="t" bIns="91425" lIns="91425" rIns="91425" tIns="91425">
            <a:noAutofit/>
          </a:bodyPr>
          <a:lstStyle/>
          <a:p>
            <a:pPr lvl="0" rtl="0">
              <a:spcBef>
                <a:spcPts val="0"/>
              </a:spcBef>
              <a:buNone/>
            </a:pPr>
            <a:r>
              <a:rPr lang="en" sz="1200">
                <a:solidFill>
                  <a:schemeClr val="dk2"/>
                </a:solidFill>
              </a:rPr>
              <a:t>Elkay station installed</a:t>
            </a:r>
          </a:p>
        </p:txBody>
      </p:sp>
      <p:cxnSp>
        <p:nvCxnSpPr>
          <p:cNvPr id="162" name="Shape 162"/>
          <p:cNvCxnSpPr/>
          <p:nvPr/>
        </p:nvCxnSpPr>
        <p:spPr>
          <a:xfrm>
            <a:off x="3395737" y="2355550"/>
            <a:ext cx="0" cy="1038599"/>
          </a:xfrm>
          <a:prstGeom prst="straightConnector1">
            <a:avLst/>
          </a:prstGeom>
          <a:noFill/>
          <a:ln cap="flat" cmpd="sng" w="9525">
            <a:solidFill>
              <a:srgbClr val="B7B7B7"/>
            </a:solidFill>
            <a:prstDash val="solid"/>
            <a:round/>
            <a:headEnd len="lg" w="lg" type="none"/>
            <a:tailEnd len="lg" w="lg" type="none"/>
          </a:ln>
        </p:spPr>
      </p:cxnSp>
      <p:sp>
        <p:nvSpPr>
          <p:cNvPr id="163" name="Shape 163"/>
          <p:cNvSpPr txBox="1"/>
          <p:nvPr>
            <p:ph type="title"/>
          </p:nvPr>
        </p:nvSpPr>
        <p:spPr>
          <a:xfrm>
            <a:off x="3442812" y="2241075"/>
            <a:ext cx="1814100" cy="392100"/>
          </a:xfrm>
          <a:prstGeom prst="rect">
            <a:avLst/>
          </a:prstGeom>
        </p:spPr>
        <p:txBody>
          <a:bodyPr anchorCtr="0" anchor="ctr" bIns="91425" lIns="91425" rIns="91425" tIns="91425">
            <a:noAutofit/>
          </a:bodyPr>
          <a:lstStyle/>
          <a:p>
            <a:pPr lvl="0" rtl="0">
              <a:spcBef>
                <a:spcPts val="0"/>
              </a:spcBef>
              <a:buNone/>
            </a:pPr>
            <a:r>
              <a:rPr lang="en" sz="1700">
                <a:solidFill>
                  <a:schemeClr val="dk1"/>
                </a:solidFill>
              </a:rPr>
              <a:t>Step 2</a:t>
            </a:r>
          </a:p>
        </p:txBody>
      </p:sp>
      <p:sp>
        <p:nvSpPr>
          <p:cNvPr id="164" name="Shape 164"/>
          <p:cNvSpPr txBox="1"/>
          <p:nvPr>
            <p:ph idx="1" type="body"/>
          </p:nvPr>
        </p:nvSpPr>
        <p:spPr>
          <a:xfrm>
            <a:off x="3442812" y="2531101"/>
            <a:ext cx="1814100" cy="578700"/>
          </a:xfrm>
          <a:prstGeom prst="rect">
            <a:avLst/>
          </a:prstGeom>
        </p:spPr>
        <p:txBody>
          <a:bodyPr anchorCtr="0" anchor="t" bIns="91425" lIns="91425" rIns="91425" tIns="91425">
            <a:noAutofit/>
          </a:bodyPr>
          <a:lstStyle/>
          <a:p>
            <a:pPr lvl="0" rtl="0">
              <a:spcBef>
                <a:spcPts val="0"/>
              </a:spcBef>
              <a:buNone/>
            </a:pPr>
            <a:r>
              <a:rPr lang="en" sz="1200">
                <a:solidFill>
                  <a:schemeClr val="dk2"/>
                </a:solidFill>
              </a:rPr>
              <a:t>Reusable water bottles passed out and promoted</a:t>
            </a:r>
          </a:p>
        </p:txBody>
      </p:sp>
      <p:cxnSp>
        <p:nvCxnSpPr>
          <p:cNvPr id="165" name="Shape 165"/>
          <p:cNvCxnSpPr/>
          <p:nvPr/>
        </p:nvCxnSpPr>
        <p:spPr>
          <a:xfrm>
            <a:off x="6457562" y="2053100"/>
            <a:ext cx="0" cy="1038599"/>
          </a:xfrm>
          <a:prstGeom prst="straightConnector1">
            <a:avLst/>
          </a:prstGeom>
          <a:noFill/>
          <a:ln cap="flat" cmpd="sng" w="9525">
            <a:solidFill>
              <a:srgbClr val="B7B7B7"/>
            </a:solidFill>
            <a:prstDash val="solid"/>
            <a:round/>
            <a:headEnd len="lg" w="lg" type="none"/>
            <a:tailEnd len="lg" w="lg" type="none"/>
          </a:ln>
        </p:spPr>
      </p:cxnSp>
      <p:sp>
        <p:nvSpPr>
          <p:cNvPr id="166" name="Shape 166"/>
          <p:cNvSpPr txBox="1"/>
          <p:nvPr>
            <p:ph type="title"/>
          </p:nvPr>
        </p:nvSpPr>
        <p:spPr>
          <a:xfrm>
            <a:off x="6504637" y="1929945"/>
            <a:ext cx="1814100" cy="392100"/>
          </a:xfrm>
          <a:prstGeom prst="rect">
            <a:avLst/>
          </a:prstGeom>
        </p:spPr>
        <p:txBody>
          <a:bodyPr anchorCtr="0" anchor="ctr" bIns="91425" lIns="91425" rIns="91425" tIns="91425">
            <a:noAutofit/>
          </a:bodyPr>
          <a:lstStyle/>
          <a:p>
            <a:pPr lvl="0" rtl="0">
              <a:spcBef>
                <a:spcPts val="0"/>
              </a:spcBef>
              <a:buNone/>
            </a:pPr>
            <a:r>
              <a:rPr lang="en" sz="1700">
                <a:solidFill>
                  <a:schemeClr val="dk1"/>
                </a:solidFill>
              </a:rPr>
              <a:t>Step 3</a:t>
            </a:r>
          </a:p>
        </p:txBody>
      </p:sp>
      <p:sp>
        <p:nvSpPr>
          <p:cNvPr id="167" name="Shape 167"/>
          <p:cNvSpPr txBox="1"/>
          <p:nvPr>
            <p:ph idx="1" type="body"/>
          </p:nvPr>
        </p:nvSpPr>
        <p:spPr>
          <a:xfrm>
            <a:off x="6504637" y="2219970"/>
            <a:ext cx="1814100" cy="578700"/>
          </a:xfrm>
          <a:prstGeom prst="rect">
            <a:avLst/>
          </a:prstGeom>
        </p:spPr>
        <p:txBody>
          <a:bodyPr anchorCtr="0" anchor="t" bIns="91425" lIns="91425" rIns="91425" tIns="91425">
            <a:noAutofit/>
          </a:bodyPr>
          <a:lstStyle/>
          <a:p>
            <a:pPr lvl="0" rtl="0">
              <a:spcBef>
                <a:spcPts val="0"/>
              </a:spcBef>
              <a:buNone/>
            </a:pPr>
            <a:r>
              <a:rPr lang="en" sz="1200">
                <a:solidFill>
                  <a:schemeClr val="dk2"/>
                </a:solidFill>
              </a:rPr>
              <a:t>Throw-away plastic water bottle usage goes down, plastic waste reduced.</a:t>
            </a:r>
          </a:p>
        </p:txBody>
      </p:sp>
      <p:grpSp>
        <p:nvGrpSpPr>
          <p:cNvPr id="168" name="Shape 168"/>
          <p:cNvGrpSpPr/>
          <p:nvPr/>
        </p:nvGrpSpPr>
        <p:grpSpPr>
          <a:xfrm>
            <a:off x="929030" y="3219673"/>
            <a:ext cx="6993308" cy="1520399"/>
            <a:chOff x="929030" y="3219673"/>
            <a:chExt cx="6993308" cy="1520399"/>
          </a:xfrm>
        </p:grpSpPr>
        <p:cxnSp>
          <p:nvCxnSpPr>
            <p:cNvPr id="169" name="Shape 169"/>
            <p:cNvCxnSpPr>
              <a:stCxn id="170" idx="6"/>
              <a:endCxn id="171" idx="2"/>
            </p:cNvCxnSpPr>
            <p:nvPr/>
          </p:nvCxnSpPr>
          <p:spPr>
            <a:xfrm>
              <a:off x="1537730" y="3979906"/>
              <a:ext cx="4864200" cy="0"/>
            </a:xfrm>
            <a:prstGeom prst="straightConnector1">
              <a:avLst/>
            </a:prstGeom>
            <a:noFill/>
            <a:ln cap="flat" cmpd="sng" w="19050">
              <a:solidFill>
                <a:schemeClr val="dk1"/>
              </a:solidFill>
              <a:prstDash val="dot"/>
              <a:round/>
              <a:headEnd len="lg" w="lg" type="none"/>
              <a:tailEnd len="lg" w="lg" type="none"/>
            </a:ln>
          </p:spPr>
        </p:cxnSp>
        <p:sp>
          <p:nvSpPr>
            <p:cNvPr id="170" name="Shape 170"/>
            <p:cNvSpPr/>
            <p:nvPr/>
          </p:nvSpPr>
          <p:spPr>
            <a:xfrm>
              <a:off x="929030" y="3675556"/>
              <a:ext cx="608700" cy="6087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72" name="Shape 172"/>
            <p:cNvSpPr/>
            <p:nvPr/>
          </p:nvSpPr>
          <p:spPr>
            <a:xfrm>
              <a:off x="3421283" y="3431304"/>
              <a:ext cx="1097100" cy="10971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71" name="Shape 171"/>
            <p:cNvSpPr/>
            <p:nvPr/>
          </p:nvSpPr>
          <p:spPr>
            <a:xfrm>
              <a:off x="6401939" y="3219673"/>
              <a:ext cx="1520399" cy="1520399"/>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pic>
        <p:nvPicPr>
          <p:cNvPr descr="EMASMB Workout" id="177" name="Shape 177"/>
          <p:cNvPicPr preferRelativeResize="0"/>
          <p:nvPr/>
        </p:nvPicPr>
        <p:blipFill rotWithShape="1">
          <a:blip r:embed="rId3">
            <a:alphaModFix/>
          </a:blip>
          <a:srcRect b="852" l="3984" r="26241" t="0"/>
          <a:stretch/>
        </p:blipFill>
        <p:spPr>
          <a:xfrm>
            <a:off x="0" y="0"/>
            <a:ext cx="9222626" cy="5143499"/>
          </a:xfrm>
          <a:prstGeom prst="rect">
            <a:avLst/>
          </a:prstGeom>
          <a:noFill/>
          <a:ln>
            <a:noFill/>
          </a:ln>
        </p:spPr>
      </p:pic>
      <p:sp>
        <p:nvSpPr>
          <p:cNvPr id="178" name="Shape 178"/>
          <p:cNvSpPr txBox="1"/>
          <p:nvPr>
            <p:ph type="title"/>
          </p:nvPr>
        </p:nvSpPr>
        <p:spPr>
          <a:xfrm>
            <a:off x="621025" y="270325"/>
            <a:ext cx="3558000" cy="4383600"/>
          </a:xfrm>
          <a:prstGeom prst="rect">
            <a:avLst/>
          </a:prstGeom>
        </p:spPr>
        <p:txBody>
          <a:bodyPr anchorCtr="0" anchor="ctr" bIns="91425" lIns="91425" rIns="91425" tIns="91425">
            <a:noAutofit/>
          </a:bodyPr>
          <a:lstStyle/>
          <a:p>
            <a:pPr lvl="0">
              <a:spcBef>
                <a:spcPts val="0"/>
              </a:spcBef>
              <a:buNone/>
            </a:pPr>
            <a:r>
              <a:rPr lang="en" sz="2400"/>
              <a:t>The Technology:</a:t>
            </a:r>
          </a:p>
          <a:p>
            <a:pPr lvl="0">
              <a:spcBef>
                <a:spcPts val="0"/>
              </a:spcBef>
              <a:buNone/>
            </a:pPr>
            <a:r>
              <a:t/>
            </a:r>
            <a:endParaRPr sz="2400"/>
          </a:p>
          <a:p>
            <a:pPr lvl="0">
              <a:spcBef>
                <a:spcPts val="0"/>
              </a:spcBef>
              <a:buNone/>
            </a:pPr>
            <a:r>
              <a:rPr lang="en" sz="1200"/>
              <a:t>Elkay’s refilling stations incorporate state of the art motion sensor technology to make the process easy and hands-off. The fountain includes a cooler, which will be powered by clark’s solar panels, making it even more green.</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