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6858000" cx="9144000"/>
  <p:notesSz cx="6858000" cy="9144000"/>
  <p:embeddedFontLst>
    <p:embeddedFont>
      <p:font typeface="Quicksand"/>
      <p:regular r:id="rId12"/>
      <p:bold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Quicksand-bold.fntdata"/><Relationship Id="rId12" Type="http://schemas.openxmlformats.org/officeDocument/2006/relationships/font" Target="fonts/Quicksand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1319175" y="2876425"/>
            <a:ext cx="6680399" cy="1546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6000"/>
            </a:lvl1pPr>
            <a:lvl2pPr lvl="1">
              <a:spcBef>
                <a:spcPts val="0"/>
              </a:spcBef>
              <a:buSzPct val="100000"/>
              <a:defRPr sz="6000"/>
            </a:lvl2pPr>
            <a:lvl3pPr lvl="2">
              <a:spcBef>
                <a:spcPts val="0"/>
              </a:spcBef>
              <a:buSzPct val="100000"/>
              <a:defRPr sz="6000"/>
            </a:lvl3pPr>
            <a:lvl4pPr lvl="3">
              <a:spcBef>
                <a:spcPts val="0"/>
              </a:spcBef>
              <a:buSzPct val="100000"/>
              <a:defRPr sz="6000"/>
            </a:lvl4pPr>
            <a:lvl5pPr lvl="4">
              <a:spcBef>
                <a:spcPts val="0"/>
              </a:spcBef>
              <a:buSzPct val="100000"/>
              <a:defRPr sz="6000"/>
            </a:lvl5pPr>
            <a:lvl6pPr lvl="5">
              <a:spcBef>
                <a:spcPts val="0"/>
              </a:spcBef>
              <a:buSzPct val="100000"/>
              <a:defRPr sz="6000"/>
            </a:lvl6pPr>
            <a:lvl7pPr lvl="6">
              <a:spcBef>
                <a:spcPts val="0"/>
              </a:spcBef>
              <a:buSzPct val="100000"/>
              <a:defRPr sz="6000"/>
            </a:lvl7pPr>
            <a:lvl8pPr lvl="7">
              <a:spcBef>
                <a:spcPts val="0"/>
              </a:spcBef>
              <a:buSzPct val="100000"/>
              <a:defRPr sz="6000"/>
            </a:lvl8pPr>
            <a:lvl9pPr lvl="8">
              <a:spcBef>
                <a:spcPts val="0"/>
              </a:spcBef>
              <a:buSzPct val="100000"/>
              <a:defRPr sz="6000"/>
            </a:lvl9pPr>
          </a:lstStyle>
          <a:p/>
        </p:txBody>
      </p:sp>
      <p:cxnSp>
        <p:nvCxnSpPr>
          <p:cNvPr id="10" name="Shape 10"/>
          <p:cNvCxnSpPr>
            <a:stCxn id="11" idx="4"/>
          </p:cNvCxnSpPr>
          <p:nvPr/>
        </p:nvCxnSpPr>
        <p:spPr>
          <a:xfrm>
            <a:off x="903750" y="3563700"/>
            <a:ext cx="0" cy="32943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11" name="Shape 11"/>
          <p:cNvSpPr/>
          <p:nvPr/>
        </p:nvSpPr>
        <p:spPr>
          <a:xfrm>
            <a:off x="769050" y="3294300"/>
            <a:ext cx="269400" cy="269400"/>
          </a:xfrm>
          <a:prstGeom prst="ellipse">
            <a:avLst/>
          </a:prstGeom>
          <a:solidFill>
            <a:srgbClr val="39C0BA"/>
          </a:solidFill>
          <a:ln cap="flat" cmpd="sng" w="28575">
            <a:solidFill>
              <a:srgbClr val="2E3037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lank key color">
    <p:bg>
      <p:bgPr>
        <a:solidFill>
          <a:srgbClr val="39C0BA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Shape 55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cap="flat" cmpd="sng" w="9525">
            <a:solidFill>
              <a:srgbClr val="2E3037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56" name="Shape 56"/>
          <p:cNvSpPr/>
          <p:nvPr/>
        </p:nvSpPr>
        <p:spPr>
          <a:xfrm>
            <a:off x="808650" y="3333900"/>
            <a:ext cx="190200" cy="190200"/>
          </a:xfrm>
          <a:prstGeom prst="ellipse">
            <a:avLst/>
          </a:prstGeom>
          <a:solidFill>
            <a:srgbClr val="39C0BA"/>
          </a:solidFill>
          <a:ln cap="flat" cmpd="sng" w="9525">
            <a:solidFill>
              <a:srgbClr val="2E3037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ubtitl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/>
          <p:nvPr>
            <p:ph type="ctrTitle"/>
          </p:nvPr>
        </p:nvSpPr>
        <p:spPr>
          <a:xfrm>
            <a:off x="1530175" y="3077050"/>
            <a:ext cx="6767100" cy="7097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buSzPct val="100000"/>
              <a:defRPr sz="3000"/>
            </a:lvl1pPr>
            <a:lvl2pPr lvl="1" rtl="0">
              <a:spcBef>
                <a:spcPts val="0"/>
              </a:spcBef>
              <a:buSzPct val="100000"/>
              <a:defRPr sz="3000"/>
            </a:lvl2pPr>
            <a:lvl3pPr lvl="2" rtl="0">
              <a:spcBef>
                <a:spcPts val="0"/>
              </a:spcBef>
              <a:buSzPct val="100000"/>
              <a:defRPr sz="3000"/>
            </a:lvl3pPr>
            <a:lvl4pPr lvl="3" rtl="0">
              <a:spcBef>
                <a:spcPts val="0"/>
              </a:spcBef>
              <a:buSzPct val="100000"/>
              <a:defRPr sz="3000"/>
            </a:lvl4pPr>
            <a:lvl5pPr lvl="4" rtl="0">
              <a:spcBef>
                <a:spcPts val="0"/>
              </a:spcBef>
              <a:buSzPct val="100000"/>
              <a:defRPr sz="3000"/>
            </a:lvl5pPr>
            <a:lvl6pPr lvl="5" rtl="0">
              <a:spcBef>
                <a:spcPts val="0"/>
              </a:spcBef>
              <a:buSzPct val="100000"/>
              <a:defRPr sz="3000"/>
            </a:lvl6pPr>
            <a:lvl7pPr lvl="6" rtl="0">
              <a:spcBef>
                <a:spcPts val="0"/>
              </a:spcBef>
              <a:buSzPct val="100000"/>
              <a:defRPr sz="3000"/>
            </a:lvl7pPr>
            <a:lvl8pPr lvl="7" rtl="0">
              <a:spcBef>
                <a:spcPts val="0"/>
              </a:spcBef>
              <a:buSzPct val="100000"/>
              <a:defRPr sz="3000"/>
            </a:lvl8pPr>
            <a:lvl9pPr lvl="8" rtl="0">
              <a:spcBef>
                <a:spcPts val="0"/>
              </a:spcBef>
              <a:buSzPct val="100000"/>
              <a:defRPr sz="3000"/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x="1530175" y="3710550"/>
            <a:ext cx="6927899" cy="470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buSzPct val="100000"/>
              <a:buNone/>
              <a:defRPr sz="1800"/>
            </a:lvl1pPr>
            <a:lvl2pPr lvl="1" rtl="0">
              <a:spcBef>
                <a:spcPts val="0"/>
              </a:spcBef>
              <a:buSzPct val="100000"/>
              <a:buNone/>
              <a:defRPr sz="1800"/>
            </a:lvl2pPr>
            <a:lvl3pPr lvl="2" rtl="0">
              <a:spcBef>
                <a:spcPts val="0"/>
              </a:spcBef>
              <a:buSzPct val="100000"/>
              <a:buNone/>
              <a:defRPr sz="1800"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buNone/>
              <a:defRPr/>
            </a:lvl6pPr>
            <a:lvl7pPr lvl="6" rtl="0">
              <a:spcBef>
                <a:spcPts val="0"/>
              </a:spcBef>
              <a:buNone/>
              <a:defRPr/>
            </a:lvl7pPr>
            <a:lvl8pPr lvl="7" rtl="0">
              <a:spcBef>
                <a:spcPts val="0"/>
              </a:spcBef>
              <a:buNone/>
              <a:defRPr/>
            </a:lvl8pPr>
            <a:lvl9pPr lvl="8" rtl="0">
              <a:spcBef>
                <a:spcPts val="0"/>
              </a:spcBef>
              <a:buNone/>
              <a:defRPr/>
            </a:lvl9pPr>
          </a:lstStyle>
          <a:p/>
        </p:txBody>
      </p:sp>
      <p:cxnSp>
        <p:nvCxnSpPr>
          <p:cNvPr id="15" name="Shape 15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16" name="Shape 16"/>
          <p:cNvSpPr/>
          <p:nvPr/>
        </p:nvSpPr>
        <p:spPr>
          <a:xfrm>
            <a:off x="493600" y="3018850"/>
            <a:ext cx="820200" cy="820200"/>
          </a:xfrm>
          <a:prstGeom prst="ellipse">
            <a:avLst/>
          </a:prstGeom>
          <a:solidFill>
            <a:srgbClr val="39C0BA"/>
          </a:solidFill>
          <a:ln cap="flat" cmpd="sng" w="28575">
            <a:solidFill>
              <a:srgbClr val="2E3037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Quot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idx="1" type="body"/>
          </p:nvPr>
        </p:nvSpPr>
        <p:spPr>
          <a:xfrm>
            <a:off x="1633225" y="2882400"/>
            <a:ext cx="6700500" cy="10931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buClr>
                <a:srgbClr val="39C0BA"/>
              </a:buClr>
              <a:buSzPct val="100000"/>
              <a:defRPr i="1" sz="2800">
                <a:solidFill>
                  <a:srgbClr val="39C0BA"/>
                </a:solidFill>
              </a:defRPr>
            </a:lvl1pPr>
            <a:lvl2pPr lvl="1" rtl="0">
              <a:spcBef>
                <a:spcPts val="0"/>
              </a:spcBef>
              <a:buClr>
                <a:srgbClr val="39C0BA"/>
              </a:buClr>
              <a:buSzPct val="100000"/>
              <a:defRPr i="1" sz="2800">
                <a:solidFill>
                  <a:srgbClr val="39C0BA"/>
                </a:solidFill>
              </a:defRPr>
            </a:lvl2pPr>
            <a:lvl3pPr lvl="2" rtl="0">
              <a:spcBef>
                <a:spcPts val="0"/>
              </a:spcBef>
              <a:buClr>
                <a:srgbClr val="39C0BA"/>
              </a:buClr>
              <a:buSzPct val="100000"/>
              <a:defRPr i="1" sz="2800">
                <a:solidFill>
                  <a:srgbClr val="39C0BA"/>
                </a:solidFill>
              </a:defRPr>
            </a:lvl3pPr>
            <a:lvl4pPr lvl="3" rtl="0">
              <a:spcBef>
                <a:spcPts val="0"/>
              </a:spcBef>
              <a:buClr>
                <a:srgbClr val="39C0BA"/>
              </a:buClr>
              <a:buSzPct val="100000"/>
              <a:defRPr i="1" sz="2800">
                <a:solidFill>
                  <a:srgbClr val="39C0BA"/>
                </a:solidFill>
              </a:defRPr>
            </a:lvl4pPr>
            <a:lvl5pPr lvl="4" rtl="0">
              <a:spcBef>
                <a:spcPts val="0"/>
              </a:spcBef>
              <a:buClr>
                <a:srgbClr val="39C0BA"/>
              </a:buClr>
              <a:buSzPct val="100000"/>
              <a:defRPr i="1" sz="2800">
                <a:solidFill>
                  <a:srgbClr val="39C0BA"/>
                </a:solidFill>
              </a:defRPr>
            </a:lvl5pPr>
            <a:lvl6pPr lvl="5" rtl="0">
              <a:spcBef>
                <a:spcPts val="0"/>
              </a:spcBef>
              <a:buClr>
                <a:srgbClr val="39C0BA"/>
              </a:buClr>
              <a:buSzPct val="100000"/>
              <a:defRPr i="1" sz="2800">
                <a:solidFill>
                  <a:srgbClr val="39C0BA"/>
                </a:solidFill>
              </a:defRPr>
            </a:lvl6pPr>
            <a:lvl7pPr lvl="6" rtl="0">
              <a:spcBef>
                <a:spcPts val="0"/>
              </a:spcBef>
              <a:buClr>
                <a:srgbClr val="39C0BA"/>
              </a:buClr>
              <a:buSzPct val="100000"/>
              <a:defRPr i="1" sz="2800">
                <a:solidFill>
                  <a:srgbClr val="39C0BA"/>
                </a:solidFill>
              </a:defRPr>
            </a:lvl7pPr>
            <a:lvl8pPr lvl="7" rtl="0">
              <a:spcBef>
                <a:spcPts val="0"/>
              </a:spcBef>
              <a:buClr>
                <a:srgbClr val="39C0BA"/>
              </a:buClr>
              <a:buSzPct val="100000"/>
              <a:defRPr i="1" sz="2800">
                <a:solidFill>
                  <a:srgbClr val="39C0BA"/>
                </a:solidFill>
              </a:defRPr>
            </a:lvl8pPr>
            <a:lvl9pPr lvl="8">
              <a:spcBef>
                <a:spcPts val="0"/>
              </a:spcBef>
              <a:buClr>
                <a:srgbClr val="39C0BA"/>
              </a:buClr>
              <a:buSzPct val="100000"/>
              <a:defRPr i="1" sz="2800">
                <a:solidFill>
                  <a:srgbClr val="39C0BA"/>
                </a:solidFill>
              </a:defRPr>
            </a:lvl9pPr>
          </a:lstStyle>
          <a:p/>
        </p:txBody>
      </p:sp>
      <p:cxnSp>
        <p:nvCxnSpPr>
          <p:cNvPr id="19" name="Shape 19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20" name="Shape 20"/>
          <p:cNvSpPr/>
          <p:nvPr/>
        </p:nvSpPr>
        <p:spPr>
          <a:xfrm>
            <a:off x="493600" y="3018850"/>
            <a:ext cx="820200" cy="820200"/>
          </a:xfrm>
          <a:prstGeom prst="ellipse">
            <a:avLst/>
          </a:prstGeom>
          <a:solidFill>
            <a:srgbClr val="2E3037"/>
          </a:solidFill>
          <a:ln cap="flat" cmpd="sng" w="9525">
            <a:solidFill>
              <a:srgbClr val="999FA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 txBox="1"/>
          <p:nvPr/>
        </p:nvSpPr>
        <p:spPr>
          <a:xfrm>
            <a:off x="208000" y="3096171"/>
            <a:ext cx="1306200" cy="8714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4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rPr>
              <a:t>“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+ 1 column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hape 23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24" name="Shape 24"/>
          <p:cNvSpPr/>
          <p:nvPr/>
        </p:nvSpPr>
        <p:spPr>
          <a:xfrm>
            <a:off x="808725" y="800750"/>
            <a:ext cx="190200" cy="190200"/>
          </a:xfrm>
          <a:prstGeom prst="ellipse">
            <a:avLst/>
          </a:prstGeom>
          <a:solidFill>
            <a:srgbClr val="39C0BA"/>
          </a:solidFill>
          <a:ln cap="flat" cmpd="sng" w="28575">
            <a:solidFill>
              <a:srgbClr val="2E3037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" name="Shape 25"/>
          <p:cNvSpPr/>
          <p:nvPr/>
        </p:nvSpPr>
        <p:spPr>
          <a:xfrm>
            <a:off x="769050" y="1861900"/>
            <a:ext cx="269400" cy="269400"/>
          </a:xfrm>
          <a:prstGeom prst="ellipse">
            <a:avLst/>
          </a:prstGeom>
          <a:solidFill>
            <a:srgbClr val="2E3037"/>
          </a:solidFill>
          <a:ln cap="flat" cmpd="sng" w="9525">
            <a:solidFill>
              <a:srgbClr val="999FA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 txBox="1"/>
          <p:nvPr>
            <p:ph type="title"/>
          </p:nvPr>
        </p:nvSpPr>
        <p:spPr>
          <a:xfrm>
            <a:off x="1165475" y="665975"/>
            <a:ext cx="6858000" cy="4599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lvl="2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lvl="3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lvl="4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lvl="5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lvl="6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lvl="7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lvl="8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1165497" y="1600200"/>
            <a:ext cx="6858000" cy="4967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600"/>
              </a:spcBef>
              <a:buClr>
                <a:srgbClr val="F3F3F3"/>
              </a:buClr>
              <a:buSzPct val="100000"/>
              <a:buFont typeface="Quicksand"/>
              <a:buChar char="◦"/>
              <a:defRPr sz="30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 rtl="0">
              <a:spcBef>
                <a:spcPts val="480"/>
              </a:spcBef>
              <a:buClr>
                <a:srgbClr val="F3F3F3"/>
              </a:buClr>
              <a:buSzPct val="100000"/>
              <a:buFont typeface="Quicksand"/>
              <a:buChar char="▫"/>
              <a:defRPr sz="24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lvl="2" rtl="0">
              <a:spcBef>
                <a:spcPts val="480"/>
              </a:spcBef>
              <a:buClr>
                <a:srgbClr val="F3F3F3"/>
              </a:buClr>
              <a:buSzPct val="100000"/>
              <a:buFont typeface="Quicksand"/>
              <a:defRPr sz="24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lvl="3"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lvl="4"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lvl="5"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lvl="6"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lvl="7"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lvl="8"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+ 2 column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1165475" y="665975"/>
            <a:ext cx="6858000" cy="4599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1165474" y="1600200"/>
            <a:ext cx="3306900" cy="4967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2600"/>
            </a:lvl1pPr>
            <a:lvl2pPr lvl="1">
              <a:spcBef>
                <a:spcPts val="0"/>
              </a:spcBef>
              <a:buSzPct val="100000"/>
              <a:defRPr sz="2600"/>
            </a:lvl2pPr>
            <a:lvl3pPr lvl="2">
              <a:spcBef>
                <a:spcPts val="0"/>
              </a:spcBef>
              <a:buSzPct val="100000"/>
              <a:defRPr sz="2600"/>
            </a:lvl3pPr>
            <a:lvl4pPr lvl="3">
              <a:spcBef>
                <a:spcPts val="0"/>
              </a:spcBef>
              <a:buSzPct val="100000"/>
              <a:defRPr sz="2600"/>
            </a:lvl4pPr>
            <a:lvl5pPr lvl="4">
              <a:spcBef>
                <a:spcPts val="0"/>
              </a:spcBef>
              <a:buSzPct val="100000"/>
              <a:defRPr sz="2600"/>
            </a:lvl5pPr>
            <a:lvl6pPr lvl="5">
              <a:spcBef>
                <a:spcPts val="0"/>
              </a:spcBef>
              <a:buSzPct val="100000"/>
              <a:defRPr sz="2600"/>
            </a:lvl6pPr>
            <a:lvl7pPr lvl="6">
              <a:spcBef>
                <a:spcPts val="0"/>
              </a:spcBef>
              <a:buSzPct val="100000"/>
              <a:defRPr sz="2600"/>
            </a:lvl7pPr>
            <a:lvl8pPr lvl="7">
              <a:spcBef>
                <a:spcPts val="0"/>
              </a:spcBef>
              <a:buSzPct val="100000"/>
              <a:defRPr sz="2600"/>
            </a:lvl8pPr>
            <a:lvl9pPr lvl="8">
              <a:spcBef>
                <a:spcPts val="0"/>
              </a:spcBef>
              <a:buSzPct val="100000"/>
              <a:defRPr sz="2600"/>
            </a:lvl9pPr>
          </a:lstStyle>
          <a:p/>
        </p:txBody>
      </p:sp>
      <p:sp>
        <p:nvSpPr>
          <p:cNvPr id="31" name="Shape 31"/>
          <p:cNvSpPr txBox="1"/>
          <p:nvPr>
            <p:ph idx="2" type="body"/>
          </p:nvPr>
        </p:nvSpPr>
        <p:spPr>
          <a:xfrm>
            <a:off x="4671569" y="1600200"/>
            <a:ext cx="3306900" cy="4967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2600"/>
            </a:lvl1pPr>
            <a:lvl2pPr lvl="1">
              <a:spcBef>
                <a:spcPts val="0"/>
              </a:spcBef>
              <a:buSzPct val="100000"/>
              <a:defRPr sz="2600"/>
            </a:lvl2pPr>
            <a:lvl3pPr lvl="2">
              <a:spcBef>
                <a:spcPts val="0"/>
              </a:spcBef>
              <a:buSzPct val="100000"/>
              <a:defRPr sz="2600"/>
            </a:lvl3pPr>
            <a:lvl4pPr lvl="3">
              <a:spcBef>
                <a:spcPts val="0"/>
              </a:spcBef>
              <a:buSzPct val="100000"/>
              <a:defRPr sz="2600"/>
            </a:lvl4pPr>
            <a:lvl5pPr lvl="4">
              <a:spcBef>
                <a:spcPts val="0"/>
              </a:spcBef>
              <a:buSzPct val="100000"/>
              <a:defRPr sz="2600"/>
            </a:lvl5pPr>
            <a:lvl6pPr lvl="5">
              <a:spcBef>
                <a:spcPts val="0"/>
              </a:spcBef>
              <a:buSzPct val="100000"/>
              <a:defRPr sz="2600"/>
            </a:lvl6pPr>
            <a:lvl7pPr lvl="6">
              <a:spcBef>
                <a:spcPts val="0"/>
              </a:spcBef>
              <a:buSzPct val="100000"/>
              <a:defRPr sz="2600"/>
            </a:lvl7pPr>
            <a:lvl8pPr lvl="7">
              <a:spcBef>
                <a:spcPts val="0"/>
              </a:spcBef>
              <a:buSzPct val="100000"/>
              <a:defRPr sz="2600"/>
            </a:lvl8pPr>
            <a:lvl9pPr lvl="8">
              <a:spcBef>
                <a:spcPts val="0"/>
              </a:spcBef>
              <a:buSzPct val="100000"/>
              <a:defRPr sz="2600"/>
            </a:lvl9pPr>
          </a:lstStyle>
          <a:p/>
        </p:txBody>
      </p:sp>
      <p:cxnSp>
        <p:nvCxnSpPr>
          <p:cNvPr id="32" name="Shape 32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33" name="Shape 33"/>
          <p:cNvSpPr/>
          <p:nvPr/>
        </p:nvSpPr>
        <p:spPr>
          <a:xfrm>
            <a:off x="808725" y="800750"/>
            <a:ext cx="190200" cy="190200"/>
          </a:xfrm>
          <a:prstGeom prst="ellipse">
            <a:avLst/>
          </a:prstGeom>
          <a:solidFill>
            <a:srgbClr val="39C0BA"/>
          </a:solidFill>
          <a:ln cap="flat" cmpd="sng" w="28575">
            <a:solidFill>
              <a:srgbClr val="2E3037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" name="Shape 34"/>
          <p:cNvSpPr/>
          <p:nvPr/>
        </p:nvSpPr>
        <p:spPr>
          <a:xfrm>
            <a:off x="769050" y="1861900"/>
            <a:ext cx="269400" cy="269400"/>
          </a:xfrm>
          <a:prstGeom prst="ellipse">
            <a:avLst/>
          </a:prstGeom>
          <a:solidFill>
            <a:srgbClr val="2E3037"/>
          </a:solidFill>
          <a:ln cap="flat" cmpd="sng" w="9525">
            <a:solidFill>
              <a:srgbClr val="999FA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+ 3 columns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1165475" y="665975"/>
            <a:ext cx="6858000" cy="4599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1165475" y="1673975"/>
            <a:ext cx="2403599" cy="48938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buSzPct val="100000"/>
              <a:defRPr sz="2000"/>
            </a:lvl1pPr>
            <a:lvl2pPr lvl="1" rtl="0">
              <a:spcBef>
                <a:spcPts val="0"/>
              </a:spcBef>
              <a:buSzPct val="100000"/>
              <a:defRPr sz="2000"/>
            </a:lvl2pPr>
            <a:lvl3pPr lvl="2" rtl="0">
              <a:spcBef>
                <a:spcPts val="0"/>
              </a:spcBef>
              <a:buSzPct val="100000"/>
              <a:defRPr sz="2000"/>
            </a:lvl3pPr>
            <a:lvl4pPr lvl="3" rtl="0">
              <a:spcBef>
                <a:spcPts val="0"/>
              </a:spcBef>
              <a:buSzPct val="100000"/>
              <a:defRPr sz="2000"/>
            </a:lvl4pPr>
            <a:lvl5pPr lvl="4" rtl="0">
              <a:spcBef>
                <a:spcPts val="0"/>
              </a:spcBef>
              <a:buSzPct val="100000"/>
              <a:defRPr sz="2000"/>
            </a:lvl5pPr>
            <a:lvl6pPr lvl="5" rtl="0">
              <a:spcBef>
                <a:spcPts val="0"/>
              </a:spcBef>
              <a:buSzPct val="100000"/>
              <a:defRPr sz="2000"/>
            </a:lvl6pPr>
            <a:lvl7pPr lvl="6" rtl="0">
              <a:spcBef>
                <a:spcPts val="0"/>
              </a:spcBef>
              <a:buSzPct val="100000"/>
              <a:defRPr sz="2000"/>
            </a:lvl7pPr>
            <a:lvl8pPr lvl="7" rtl="0">
              <a:spcBef>
                <a:spcPts val="0"/>
              </a:spcBef>
              <a:buSzPct val="100000"/>
              <a:defRPr sz="2000"/>
            </a:lvl8pPr>
            <a:lvl9pPr lvl="8" rtl="0">
              <a:spcBef>
                <a:spcPts val="0"/>
              </a:spcBef>
              <a:buSzPct val="100000"/>
              <a:defRPr sz="2000"/>
            </a:lvl9pPr>
          </a:lstStyle>
          <a:p/>
        </p:txBody>
      </p:sp>
      <p:sp>
        <p:nvSpPr>
          <p:cNvPr id="38" name="Shape 38"/>
          <p:cNvSpPr txBox="1"/>
          <p:nvPr>
            <p:ph idx="2" type="body"/>
          </p:nvPr>
        </p:nvSpPr>
        <p:spPr>
          <a:xfrm>
            <a:off x="3692249" y="1673975"/>
            <a:ext cx="2403599" cy="48938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buSzPct val="100000"/>
              <a:defRPr sz="2000"/>
            </a:lvl1pPr>
            <a:lvl2pPr lvl="1" rtl="0">
              <a:spcBef>
                <a:spcPts val="0"/>
              </a:spcBef>
              <a:buSzPct val="100000"/>
              <a:defRPr sz="2000"/>
            </a:lvl2pPr>
            <a:lvl3pPr lvl="2" rtl="0">
              <a:spcBef>
                <a:spcPts val="0"/>
              </a:spcBef>
              <a:buSzPct val="100000"/>
              <a:defRPr sz="2000"/>
            </a:lvl3pPr>
            <a:lvl4pPr lvl="3" rtl="0">
              <a:spcBef>
                <a:spcPts val="0"/>
              </a:spcBef>
              <a:buSzPct val="100000"/>
              <a:defRPr sz="2000"/>
            </a:lvl4pPr>
            <a:lvl5pPr lvl="4" rtl="0">
              <a:spcBef>
                <a:spcPts val="0"/>
              </a:spcBef>
              <a:buSzPct val="100000"/>
              <a:defRPr sz="2000"/>
            </a:lvl5pPr>
            <a:lvl6pPr lvl="5" rtl="0">
              <a:spcBef>
                <a:spcPts val="0"/>
              </a:spcBef>
              <a:buSzPct val="100000"/>
              <a:defRPr sz="2000"/>
            </a:lvl6pPr>
            <a:lvl7pPr lvl="6" rtl="0">
              <a:spcBef>
                <a:spcPts val="0"/>
              </a:spcBef>
              <a:buSzPct val="100000"/>
              <a:defRPr sz="2000"/>
            </a:lvl7pPr>
            <a:lvl8pPr lvl="7" rtl="0">
              <a:spcBef>
                <a:spcPts val="0"/>
              </a:spcBef>
              <a:buSzPct val="100000"/>
              <a:defRPr sz="2000"/>
            </a:lvl8pPr>
            <a:lvl9pPr lvl="8" rtl="0">
              <a:spcBef>
                <a:spcPts val="0"/>
              </a:spcBef>
              <a:buSzPct val="100000"/>
              <a:defRPr sz="2000"/>
            </a:lvl9pPr>
          </a:lstStyle>
          <a:p/>
        </p:txBody>
      </p:sp>
      <p:sp>
        <p:nvSpPr>
          <p:cNvPr id="39" name="Shape 39"/>
          <p:cNvSpPr txBox="1"/>
          <p:nvPr>
            <p:ph idx="3" type="body"/>
          </p:nvPr>
        </p:nvSpPr>
        <p:spPr>
          <a:xfrm>
            <a:off x="6219023" y="1673975"/>
            <a:ext cx="2403599" cy="48938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buSzPct val="100000"/>
              <a:defRPr sz="2000"/>
            </a:lvl1pPr>
            <a:lvl2pPr lvl="1" rtl="0">
              <a:spcBef>
                <a:spcPts val="0"/>
              </a:spcBef>
              <a:buSzPct val="100000"/>
              <a:defRPr sz="2000"/>
            </a:lvl2pPr>
            <a:lvl3pPr lvl="2" rtl="0">
              <a:spcBef>
                <a:spcPts val="0"/>
              </a:spcBef>
              <a:buSzPct val="100000"/>
              <a:defRPr sz="2000"/>
            </a:lvl3pPr>
            <a:lvl4pPr lvl="3" rtl="0">
              <a:spcBef>
                <a:spcPts val="0"/>
              </a:spcBef>
              <a:buSzPct val="100000"/>
              <a:defRPr sz="2000"/>
            </a:lvl4pPr>
            <a:lvl5pPr lvl="4" rtl="0">
              <a:spcBef>
                <a:spcPts val="0"/>
              </a:spcBef>
              <a:buSzPct val="100000"/>
              <a:defRPr sz="2000"/>
            </a:lvl5pPr>
            <a:lvl6pPr lvl="5" rtl="0">
              <a:spcBef>
                <a:spcPts val="0"/>
              </a:spcBef>
              <a:buSzPct val="100000"/>
              <a:defRPr sz="2000"/>
            </a:lvl6pPr>
            <a:lvl7pPr lvl="6" rtl="0">
              <a:spcBef>
                <a:spcPts val="0"/>
              </a:spcBef>
              <a:buSzPct val="100000"/>
              <a:defRPr sz="2000"/>
            </a:lvl7pPr>
            <a:lvl8pPr lvl="7" rtl="0">
              <a:spcBef>
                <a:spcPts val="0"/>
              </a:spcBef>
              <a:buSzPct val="100000"/>
              <a:defRPr sz="2000"/>
            </a:lvl8pPr>
            <a:lvl9pPr lvl="8" rtl="0">
              <a:spcBef>
                <a:spcPts val="0"/>
              </a:spcBef>
              <a:buSzPct val="100000"/>
              <a:defRPr sz="2000"/>
            </a:lvl9pPr>
          </a:lstStyle>
          <a:p/>
        </p:txBody>
      </p:sp>
      <p:cxnSp>
        <p:nvCxnSpPr>
          <p:cNvPr id="40" name="Shape 40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41" name="Shape 41"/>
          <p:cNvSpPr/>
          <p:nvPr/>
        </p:nvSpPr>
        <p:spPr>
          <a:xfrm>
            <a:off x="808725" y="800750"/>
            <a:ext cx="190200" cy="190200"/>
          </a:xfrm>
          <a:prstGeom prst="ellipse">
            <a:avLst/>
          </a:prstGeom>
          <a:solidFill>
            <a:srgbClr val="39C0BA"/>
          </a:solidFill>
          <a:ln cap="flat" cmpd="sng" w="28575">
            <a:solidFill>
              <a:srgbClr val="2E3037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2" name="Shape 42"/>
          <p:cNvSpPr/>
          <p:nvPr/>
        </p:nvSpPr>
        <p:spPr>
          <a:xfrm>
            <a:off x="769050" y="1861900"/>
            <a:ext cx="269400" cy="269400"/>
          </a:xfrm>
          <a:prstGeom prst="ellipse">
            <a:avLst/>
          </a:prstGeom>
          <a:solidFill>
            <a:srgbClr val="2E3037"/>
          </a:solidFill>
          <a:ln cap="flat" cmpd="sng" w="9525">
            <a:solidFill>
              <a:srgbClr val="999FA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1165475" y="665975"/>
            <a:ext cx="6858000" cy="4599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cxnSp>
        <p:nvCxnSpPr>
          <p:cNvPr id="45" name="Shape 45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46" name="Shape 46"/>
          <p:cNvSpPr/>
          <p:nvPr/>
        </p:nvSpPr>
        <p:spPr>
          <a:xfrm>
            <a:off x="808725" y="800750"/>
            <a:ext cx="190200" cy="190200"/>
          </a:xfrm>
          <a:prstGeom prst="ellipse">
            <a:avLst/>
          </a:prstGeom>
          <a:solidFill>
            <a:srgbClr val="39C0BA"/>
          </a:solidFill>
          <a:ln cap="flat" cmpd="sng" w="28575">
            <a:solidFill>
              <a:srgbClr val="2E3037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idx="1" type="body"/>
          </p:nvPr>
        </p:nvSpPr>
        <p:spPr>
          <a:xfrm>
            <a:off x="1165475" y="5775089"/>
            <a:ext cx="7521300" cy="578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  <p:cxnSp>
        <p:nvCxnSpPr>
          <p:cNvPr id="49" name="Shape 49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50" name="Shape 50"/>
          <p:cNvSpPr/>
          <p:nvPr/>
        </p:nvSpPr>
        <p:spPr>
          <a:xfrm>
            <a:off x="808650" y="5952850"/>
            <a:ext cx="190200" cy="190200"/>
          </a:xfrm>
          <a:prstGeom prst="ellipse">
            <a:avLst/>
          </a:prstGeom>
          <a:solidFill>
            <a:srgbClr val="2E3037"/>
          </a:solidFill>
          <a:ln cap="flat" cmpd="sng" w="9525">
            <a:solidFill>
              <a:srgbClr val="999FA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Shape 52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53" name="Shape 53"/>
          <p:cNvSpPr/>
          <p:nvPr/>
        </p:nvSpPr>
        <p:spPr>
          <a:xfrm>
            <a:off x="808650" y="3333900"/>
            <a:ext cx="190200" cy="190200"/>
          </a:xfrm>
          <a:prstGeom prst="ellipse">
            <a:avLst/>
          </a:prstGeom>
          <a:solidFill>
            <a:srgbClr val="2E3037"/>
          </a:solidFill>
          <a:ln cap="flat" cmpd="sng" w="9525">
            <a:solidFill>
              <a:srgbClr val="999FA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2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2E3037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1165475" y="665975"/>
            <a:ext cx="6858000" cy="459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lvl="2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lvl="3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lvl="4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lvl="5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lvl="6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lvl="7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lvl="8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1165497" y="1600200"/>
            <a:ext cx="68580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600"/>
              </a:spcBef>
              <a:buClr>
                <a:srgbClr val="F3F3F3"/>
              </a:buClr>
              <a:buSzPct val="100000"/>
              <a:buFont typeface="Quicksand"/>
              <a:buChar char="◦"/>
              <a:defRPr sz="30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>
              <a:spcBef>
                <a:spcPts val="480"/>
              </a:spcBef>
              <a:buClr>
                <a:srgbClr val="F3F3F3"/>
              </a:buClr>
              <a:buSzPct val="100000"/>
              <a:buFont typeface="Quicksand"/>
              <a:buChar char="▫"/>
              <a:defRPr sz="24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lvl="2">
              <a:spcBef>
                <a:spcPts val="480"/>
              </a:spcBef>
              <a:buClr>
                <a:srgbClr val="F3F3F3"/>
              </a:buClr>
              <a:buSzPct val="100000"/>
              <a:buFont typeface="Quicksand"/>
              <a:defRPr sz="24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lvl="3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lvl="4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lvl="5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lvl="6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lvl="7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lvl="8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1.jpg"/><Relationship Id="rId4" Type="http://schemas.openxmlformats.org/officeDocument/2006/relationships/image" Target="../media/image02.jpg"/><Relationship Id="rId5" Type="http://schemas.openxmlformats.org/officeDocument/2006/relationships/hyperlink" Target="http://greenbuildingelements.com/2016/05/03/panama-jungle-features-plastic-bottle-village/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cmhsecosquad.weebly.com/" TargetMode="External"/><Relationship Id="rId4" Type="http://schemas.openxmlformats.org/officeDocument/2006/relationships/hyperlink" Target="http://instagram.com/cmhseco" TargetMode="External"/><Relationship Id="rId5" Type="http://schemas.openxmlformats.org/officeDocument/2006/relationships/hyperlink" Target="http://twitter.com/ecocmhs" TargetMode="External"/><Relationship Id="rId6" Type="http://schemas.openxmlformats.org/officeDocument/2006/relationships/hyperlink" Target="mailto:cmhsecosquad@gmail.com" TargetMode="External"/><Relationship Id="rId7" Type="http://schemas.openxmlformats.org/officeDocument/2006/relationships/image" Target="../media/image00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news.nationalgeographic.com/news/2015/01/150107-sea-trash-whales-dolphins-marine-mammals/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ctrTitle"/>
          </p:nvPr>
        </p:nvSpPr>
        <p:spPr>
          <a:xfrm>
            <a:off x="1084775" y="2876425"/>
            <a:ext cx="7933500" cy="1546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Plastic on the Planet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1165475" y="704546"/>
            <a:ext cx="6858000" cy="459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What do we mean by plastics?</a:t>
            </a:r>
          </a:p>
        </p:txBody>
      </p:sp>
      <p:sp>
        <p:nvSpPr>
          <p:cNvPr id="67" name="Shape 67"/>
          <p:cNvSpPr txBox="1"/>
          <p:nvPr/>
        </p:nvSpPr>
        <p:spPr>
          <a:xfrm>
            <a:off x="1165475" y="1733550"/>
            <a:ext cx="7521300" cy="8264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600"/>
              </a:spcBef>
              <a:buNone/>
            </a:pPr>
            <a:r>
              <a:rPr lang="en" sz="18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We mean plastic, of all kinds from plastic. From water bottles, to bags, which enter the ocean and are later torn apart by currents. Which can devastate the deep sea ecosystems.</a:t>
            </a:r>
          </a:p>
        </p:txBody>
      </p:sp>
      <p:pic>
        <p:nvPicPr>
          <p:cNvPr descr="Image result for Plastic bottle" id="68" name="Shape 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65475" y="3129150"/>
            <a:ext cx="3182824" cy="30945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result for ocean filled with trash" id="69" name="Shape 6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55924" y="3129150"/>
            <a:ext cx="3930849" cy="3140499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Shape 70"/>
          <p:cNvSpPr txBox="1"/>
          <p:nvPr/>
        </p:nvSpPr>
        <p:spPr>
          <a:xfrm>
            <a:off x="1406525" y="6370775"/>
            <a:ext cx="1985700" cy="3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5"/>
              </a:rPr>
              <a:t>Source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idx="4294967295" type="ctrTitle"/>
          </p:nvPr>
        </p:nvSpPr>
        <p:spPr>
          <a:xfrm>
            <a:off x="2002275" y="1679850"/>
            <a:ext cx="6671399" cy="1546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2200">
                <a:solidFill>
                  <a:srgbClr val="2E3037"/>
                </a:solidFill>
              </a:rPr>
              <a:t>Hello!</a:t>
            </a:r>
          </a:p>
        </p:txBody>
      </p:sp>
      <p:sp>
        <p:nvSpPr>
          <p:cNvPr id="76" name="Shape 76"/>
          <p:cNvSpPr txBox="1"/>
          <p:nvPr>
            <p:ph idx="4294967295" type="subTitle"/>
          </p:nvPr>
        </p:nvSpPr>
        <p:spPr>
          <a:xfrm>
            <a:off x="2002275" y="3022650"/>
            <a:ext cx="6671399" cy="812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3600"/>
              <a:t>We are the Eco Squad</a:t>
            </a:r>
          </a:p>
        </p:txBody>
      </p:sp>
      <p:sp>
        <p:nvSpPr>
          <p:cNvPr id="77" name="Shape 77"/>
          <p:cNvSpPr txBox="1"/>
          <p:nvPr>
            <p:ph idx="4294967295" type="body"/>
          </p:nvPr>
        </p:nvSpPr>
        <p:spPr>
          <a:xfrm>
            <a:off x="2002275" y="3797025"/>
            <a:ext cx="6671399" cy="1134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200"/>
              <a:t>We are here to educate on plastic pollution to increase understanding in the public.</a:t>
            </a:r>
          </a:p>
          <a:p>
            <a:pPr lvl="0">
              <a:spcBef>
                <a:spcPts val="0"/>
              </a:spcBef>
              <a:buNone/>
            </a:pPr>
            <a:r>
              <a:rPr lang="en" sz="2200">
                <a:solidFill>
                  <a:srgbClr val="F3F3F3"/>
                </a:solidFill>
              </a:rPr>
              <a:t>You can find </a:t>
            </a:r>
            <a:r>
              <a:rPr lang="en" sz="2200"/>
              <a:t>us at our </a:t>
            </a:r>
            <a:r>
              <a:rPr lang="en" sz="2200" u="sng">
                <a:solidFill>
                  <a:schemeClr val="hlink"/>
                </a:solidFill>
                <a:hlinkClick r:id="rId3"/>
              </a:rPr>
              <a:t>Website</a:t>
            </a:r>
            <a:r>
              <a:rPr lang="en" sz="2200"/>
              <a:t>, </a:t>
            </a:r>
            <a:r>
              <a:rPr lang="en" sz="2200" u="sng">
                <a:solidFill>
                  <a:schemeClr val="hlink"/>
                </a:solidFill>
                <a:hlinkClick r:id="rId4"/>
              </a:rPr>
              <a:t>Instagram</a:t>
            </a:r>
            <a:r>
              <a:rPr lang="en" sz="2200"/>
              <a:t>, </a:t>
            </a:r>
            <a:r>
              <a:rPr lang="en" sz="2200" u="sng">
                <a:solidFill>
                  <a:schemeClr val="hlink"/>
                </a:solidFill>
                <a:hlinkClick r:id="rId5"/>
              </a:rPr>
              <a:t>Twitter</a:t>
            </a:r>
            <a:r>
              <a:rPr lang="en" sz="2200"/>
              <a:t>, and contact our  </a:t>
            </a:r>
            <a:r>
              <a:rPr lang="en" sz="2200" u="sng">
                <a:solidFill>
                  <a:schemeClr val="hlink"/>
                </a:solidFill>
                <a:hlinkClick r:id="rId6"/>
              </a:rPr>
              <a:t>Email</a:t>
            </a:r>
            <a:r>
              <a:rPr lang="en" sz="2200"/>
              <a:t>.  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200"/>
          </a:p>
        </p:txBody>
      </p:sp>
      <p:pic>
        <p:nvPicPr>
          <p:cNvPr id="78" name="Shape 7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42400" y="2952750"/>
            <a:ext cx="1057275" cy="952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ctrTitle"/>
          </p:nvPr>
        </p:nvSpPr>
        <p:spPr>
          <a:xfrm>
            <a:off x="1530175" y="3077050"/>
            <a:ext cx="6767100" cy="7097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Why plastics?</a:t>
            </a:r>
          </a:p>
        </p:txBody>
      </p:sp>
      <p:sp>
        <p:nvSpPr>
          <p:cNvPr id="84" name="Shape 84"/>
          <p:cNvSpPr txBox="1"/>
          <p:nvPr>
            <p:ph idx="1" type="subTitle"/>
          </p:nvPr>
        </p:nvSpPr>
        <p:spPr>
          <a:xfrm>
            <a:off x="1530175" y="3710550"/>
            <a:ext cx="6927899" cy="470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We always talk about pollution, we just want to focus on something everyone could help with more than they thought before.</a:t>
            </a:r>
          </a:p>
        </p:txBody>
      </p:sp>
      <p:sp>
        <p:nvSpPr>
          <p:cNvPr id="85" name="Shape 85"/>
          <p:cNvSpPr txBox="1"/>
          <p:nvPr/>
        </p:nvSpPr>
        <p:spPr>
          <a:xfrm>
            <a:off x="502600" y="3039900"/>
            <a:ext cx="802500" cy="78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200">
                <a:solidFill>
                  <a:srgbClr val="2E3037"/>
                </a:solidFill>
                <a:latin typeface="Quicksand"/>
                <a:ea typeface="Quicksand"/>
                <a:cs typeface="Quicksand"/>
                <a:sym typeface="Quicksand"/>
              </a:rPr>
              <a:t>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idx="1" type="body"/>
          </p:nvPr>
        </p:nvSpPr>
        <p:spPr>
          <a:xfrm>
            <a:off x="1633225" y="2882400"/>
            <a:ext cx="6700500" cy="10931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i="0" lang="en" sz="2400">
                <a:solidFill>
                  <a:srgbClr val="39C0BA"/>
                </a:solidFill>
              </a:rPr>
              <a:t>“</a:t>
            </a:r>
            <a:r>
              <a:rPr b="1" lang="en" sz="2400">
                <a:solidFill>
                  <a:srgbClr val="39C0BA"/>
                </a:solidFill>
              </a:rPr>
              <a:t>Americans throw away 35 billion plastic water bottles every year</a:t>
            </a:r>
            <a:r>
              <a:rPr i="0" lang="en" sz="2400">
                <a:solidFill>
                  <a:srgbClr val="39C0BA"/>
                </a:solidFill>
              </a:rPr>
              <a:t>”</a:t>
            </a:r>
            <a:r>
              <a:rPr b="1" lang="en" sz="2400">
                <a:solidFill>
                  <a:srgbClr val="39C0BA"/>
                </a:solidFill>
              </a:rPr>
              <a:t> (source: Brita)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1165475" y="665975"/>
            <a:ext cx="6858000" cy="459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What's so bad about plastic?</a:t>
            </a:r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1165497" y="1600200"/>
            <a:ext cx="68580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Well Plastic: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Is ingested by fishes, who are eaten by us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Are foreign to underwater environments and cause damage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Example: Whale killed by DVD case</a:t>
            </a:r>
          </a:p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Source</a:t>
            </a:r>
            <a:r>
              <a:rPr lang="en"/>
              <a:t>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/>
        </p:nvSpPr>
        <p:spPr>
          <a:xfrm>
            <a:off x="-318125" y="2204575"/>
            <a:ext cx="2448899" cy="2448899"/>
          </a:xfrm>
          <a:prstGeom prst="ellipse">
            <a:avLst/>
          </a:prstGeom>
          <a:solidFill>
            <a:srgbClr val="39C0BA"/>
          </a:solidFill>
          <a:ln cap="flat" cmpd="sng" w="28575">
            <a:solidFill>
              <a:srgbClr val="2E3037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2" name="Shape 102"/>
          <p:cNvSpPr txBox="1"/>
          <p:nvPr>
            <p:ph idx="4294967295" type="ctrTitle"/>
          </p:nvPr>
        </p:nvSpPr>
        <p:spPr>
          <a:xfrm>
            <a:off x="2430050" y="2655750"/>
            <a:ext cx="6028199" cy="15465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/>
              <a:t>Plastic</a:t>
            </a:r>
          </a:p>
        </p:txBody>
      </p:sp>
      <p:sp>
        <p:nvSpPr>
          <p:cNvPr id="103" name="Shape 103"/>
          <p:cNvSpPr txBox="1"/>
          <p:nvPr>
            <p:ph idx="4294967295" type="subTitle"/>
          </p:nvPr>
        </p:nvSpPr>
        <p:spPr>
          <a:xfrm>
            <a:off x="2430050" y="3896349"/>
            <a:ext cx="6028199" cy="104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Its a problem we can help solve, by teaching others about the problem and doing our parts.</a:t>
            </a:r>
          </a:p>
        </p:txBody>
      </p:sp>
      <p:grpSp>
        <p:nvGrpSpPr>
          <p:cNvPr id="104" name="Shape 104"/>
          <p:cNvGrpSpPr/>
          <p:nvPr/>
        </p:nvGrpSpPr>
        <p:grpSpPr>
          <a:xfrm>
            <a:off x="347933" y="2870643"/>
            <a:ext cx="1116779" cy="1116779"/>
            <a:chOff x="2594050" y="1631825"/>
            <a:chExt cx="439625" cy="439625"/>
          </a:xfrm>
        </p:grpSpPr>
        <p:sp>
          <p:nvSpPr>
            <p:cNvPr id="105" name="Shape 105"/>
            <p:cNvSpPr/>
            <p:nvPr/>
          </p:nvSpPr>
          <p:spPr>
            <a:xfrm>
              <a:off x="2594050" y="1883300"/>
              <a:ext cx="188175" cy="188150"/>
            </a:xfrm>
            <a:custGeom>
              <a:pathLst>
                <a:path extrusionOk="0" fill="none" h="7526" w="7527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cap="rnd" cmpd="sng" w="2857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6" name="Shape 106"/>
            <p:cNvSpPr/>
            <p:nvPr/>
          </p:nvSpPr>
          <p:spPr>
            <a:xfrm>
              <a:off x="2857700" y="1631825"/>
              <a:ext cx="175975" cy="176000"/>
            </a:xfrm>
            <a:custGeom>
              <a:pathLst>
                <a:path extrusionOk="0" fill="none" h="7040" w="7039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cap="rnd" cmpd="sng" w="2857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7" name="Shape 107"/>
            <p:cNvSpPr/>
            <p:nvPr/>
          </p:nvSpPr>
          <p:spPr>
            <a:xfrm>
              <a:off x="2662850" y="1699400"/>
              <a:ext cx="303250" cy="303250"/>
            </a:xfrm>
            <a:custGeom>
              <a:pathLst>
                <a:path extrusionOk="0" fill="none" h="12130" w="1213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cap="rnd" cmpd="sng" w="2857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8" name="Shape 108"/>
            <p:cNvSpPr/>
            <p:nvPr/>
          </p:nvSpPr>
          <p:spPr>
            <a:xfrm>
              <a:off x="2801675" y="1740825"/>
              <a:ext cx="49950" cy="49950"/>
            </a:xfrm>
            <a:custGeom>
              <a:pathLst>
                <a:path extrusionOk="0" fill="none" h="1998" w="1998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cap="rnd" cmpd="sng" w="2857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Eleanor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