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S.W.O.T. Analysis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2242300" y="3195350"/>
            <a:ext cx="35637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Eco Squad</a:t>
            </a:r>
          </a:p>
        </p:txBody>
      </p:sp>
      <p:pic>
        <p:nvPicPr>
          <p:cNvPr descr="unnamed.png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8968" y="2679893"/>
            <a:ext cx="1131399" cy="113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Strengths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Group synergy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Variety of skillsets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Good organization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Connections in the school/district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Weaknesses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Lack of experience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Difficulty with staying on task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Limited budget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Lack of interpersonal skills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Opportunities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Positive trends in environmental preservation efforts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Fields in need of administration skills/experience working in groups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Geographically sound - can move to other locations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Enhancing personal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Threats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Competition with other groups/the school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Limited education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Limited positions in the area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Limited ability to develop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