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verage"/>
      <p:regular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Average-regular.fntdata"/><Relationship Id="rId12" Type="http://schemas.openxmlformats.org/officeDocument/2006/relationships/font" Target="fonts/Oswald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3.png"/><Relationship Id="rId5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Stopping Plastic Pollution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Eco SQUAD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555600"/>
            <a:ext cx="37506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The Plastic Problem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389600"/>
            <a:ext cx="4620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35 billion plastic bottles are thrown away in the US alone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500 billion plastic bags are used annually worldwide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Over 250 known species have been harmed by plastic waste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Estimated 7 trillion a year of economic risk from plastic pollution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50" y="152400"/>
            <a:ext cx="2933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699" y="1249374"/>
            <a:ext cx="2775800" cy="18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050" y="2621200"/>
            <a:ext cx="2775801" cy="208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01825"/>
            <a:ext cx="4437300" cy="60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We Stop Plastic Pollution?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63125"/>
            <a:ext cx="41376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Some organizations made to fight plastic pollution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Example: NRDC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NRDC cleans up trash, takes legislative action against plastic use in California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Spend roughly 428 million annually to stop/ clean up pollution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137" y="4018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312" y="1108175"/>
            <a:ext cx="1633838" cy="143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1550" y="2660274"/>
            <a:ext cx="3402725" cy="22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692950" y="365650"/>
            <a:ext cx="36822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Much is Enough?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249700" y="1557650"/>
            <a:ext cx="4568700" cy="273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This issue affects us on a global scale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Communitywide efforts have been made, but they’re not nearly enough to significantly reduce the planet-wide pollution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We can’t rely on a single organization to clean the whole planet, it's impossible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Every little bit help counts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If we work together as a planet, we could end plastic waste pollution for good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75" y="365650"/>
            <a:ext cx="3593574" cy="20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75" y="2389400"/>
            <a:ext cx="3593575" cy="238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00300" y="48255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Can YOU Do?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389600"/>
            <a:ext cx="33852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Use reusable items ie: plates, cutlery, bags, bottles, etc.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Stop buying bottled water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Purchase second-hand items ie: from thrift stores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Support a plastic bag tax or ban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Put pressure on plastic manufacturers any way possible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Every little bit counts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875" y="1167750"/>
            <a:ext cx="280800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 rot="-2589853">
            <a:off x="4880475" y="2388074"/>
            <a:ext cx="3385199" cy="270325"/>
          </a:xfrm>
          <a:prstGeom prst="flowChartProcess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rot="2679615">
            <a:off x="4912275" y="2388074"/>
            <a:ext cx="3385199" cy="270324"/>
          </a:xfrm>
          <a:prstGeom prst="flowChartProcess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